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96" r:id="rId1"/>
    <p:sldMasterId id="2147483822" r:id="rId2"/>
    <p:sldMasterId id="2147483825" r:id="rId3"/>
    <p:sldMasterId id="2147483844" r:id="rId4"/>
    <p:sldMasterId id="2147484012" r:id="rId5"/>
  </p:sldMasterIdLst>
  <p:notesMasterIdLst>
    <p:notesMasterId r:id="rId22"/>
  </p:notesMasterIdLst>
  <p:sldIdLst>
    <p:sldId id="256" r:id="rId6"/>
    <p:sldId id="259" r:id="rId7"/>
    <p:sldId id="258" r:id="rId8"/>
    <p:sldId id="257" r:id="rId9"/>
    <p:sldId id="297" r:id="rId10"/>
    <p:sldId id="298" r:id="rId11"/>
    <p:sldId id="270" r:id="rId12"/>
    <p:sldId id="261" r:id="rId13"/>
    <p:sldId id="262" r:id="rId14"/>
    <p:sldId id="263" r:id="rId15"/>
    <p:sldId id="264" r:id="rId16"/>
    <p:sldId id="265" r:id="rId17"/>
    <p:sldId id="266" r:id="rId18"/>
    <p:sldId id="269" r:id="rId19"/>
    <p:sldId id="300" r:id="rId20"/>
    <p:sldId id="299" r:id="rId21"/>
  </p:sldIdLst>
  <p:sldSz cx="9144000" cy="5143500" type="screen16x9"/>
  <p:notesSz cx="6858000" cy="9144000"/>
  <p:embeddedFontLst>
    <p:embeddedFont>
      <p:font typeface="Algerian" panose="04020705040A02060702" pitchFamily="82" charset="0"/>
      <p:regular r:id="rId23"/>
    </p:embeddedFont>
    <p:embeddedFont>
      <p:font typeface="Anaheim" panose="020B0604020202020204" charset="0"/>
      <p:regular r:id="rId24"/>
      <p:bold r:id="rId25"/>
    </p:embeddedFont>
    <p:embeddedFont>
      <p:font typeface="Heebo" pitchFamily="2" charset="-79"/>
      <p:regular r:id="rId26"/>
      <p:bold r:id="rId27"/>
    </p:embeddedFont>
    <p:embeddedFont>
      <p:font typeface="Inter Tight SemiBold" panose="020B0604020202020204" charset="0"/>
      <p:regular r:id="rId28"/>
      <p:bold r:id="rId29"/>
      <p:italic r:id="rId30"/>
      <p:boldItalic r:id="rId31"/>
    </p:embeddedFont>
    <p:embeddedFont>
      <p:font typeface="Nunito Light" pitchFamily="2" charset="0"/>
      <p:regular r:id="rId32"/>
      <p:italic r:id="rId33"/>
    </p:embeddedFont>
    <p:embeddedFont>
      <p:font typeface="Proxima Nova" panose="020B0604020202020204" charset="0"/>
      <p:regular r:id="rId34"/>
      <p:bold r:id="rId35"/>
      <p:italic r:id="rId36"/>
      <p:boldItalic r:id="rId37"/>
    </p:embeddedFont>
    <p:embeddedFont>
      <p:font typeface="Proxima Nova Semibold" panose="020B0604020202020204" charset="0"/>
      <p:regular r:id="rId38"/>
      <p:bold r:id="rId39"/>
      <p:boldItalic r:id="rId40"/>
    </p:embeddedFont>
    <p:embeddedFont>
      <p:font typeface="PT Sans" panose="020B0503020203020204" pitchFamily="34" charset="0"/>
      <p:regular r:id="rId41"/>
      <p:bold r:id="rId42"/>
      <p:italic r:id="rId43"/>
      <p:boldItalic r:id="rId44"/>
    </p:embeddedFont>
    <p:embeddedFont>
      <p:font typeface="Raleway"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B25EC2-1AD8-427A-BD9F-EB6F5A6D2105}">
  <a:tblStyle styleId="{35B25EC2-1AD8-427A-BD9F-EB6F5A6D21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02B872B-647E-4D99-87BA-790B95F03B8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6.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font" Target="fonts/font7.fntdata"/><Relationship Id="rId11" Type="http://schemas.openxmlformats.org/officeDocument/2006/relationships/slide" Target="slides/slide6.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5.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1.xml"/></Relationships>
</file>

<file path=ppt/media/image1.png>
</file>

<file path=ppt/media/image10.jpeg>
</file>

<file path=ppt/media/image11.jpg>
</file>

<file path=ppt/media/image12.jpeg>
</file>

<file path=ppt/media/image13.jpeg>
</file>

<file path=ppt/media/image14.png>
</file>

<file path=ppt/media/image15.jpeg>
</file>

<file path=ppt/media/image16.jpeg>
</file>

<file path=ppt/media/image17.png>
</file>

<file path=ppt/media/image18.png>
</file>

<file path=ppt/media/image19.jpeg>
</file>

<file path=ppt/media/image2.png>
</file>

<file path=ppt/media/image20.jp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8c0408aca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8c0408aca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1708191" y="-2032261"/>
            <a:ext cx="7315926" cy="10949501"/>
            <a:chOff x="-1708191" y="-2032261"/>
            <a:chExt cx="7315926" cy="10949501"/>
          </a:xfrm>
        </p:grpSpPr>
        <p:pic>
          <p:nvPicPr>
            <p:cNvPr id="10" name="Google Shape;10;p2"/>
            <p:cNvPicPr preferRelativeResize="0"/>
            <p:nvPr/>
          </p:nvPicPr>
          <p:blipFill>
            <a:blip r:embed="rId2">
              <a:alphaModFix/>
            </a:blip>
            <a:stretch>
              <a:fillRect/>
            </a:stretch>
          </p:blipFill>
          <p:spPr>
            <a:xfrm>
              <a:off x="-1708191" y="-2032261"/>
              <a:ext cx="5457352" cy="5143501"/>
            </a:xfrm>
            <a:prstGeom prst="rect">
              <a:avLst/>
            </a:prstGeom>
            <a:noFill/>
            <a:ln>
              <a:noFill/>
            </a:ln>
          </p:spPr>
        </p:pic>
        <p:pic>
          <p:nvPicPr>
            <p:cNvPr id="11" name="Google Shape;11;p2"/>
            <p:cNvPicPr preferRelativeResize="0"/>
            <p:nvPr/>
          </p:nvPicPr>
          <p:blipFill>
            <a:blip r:embed="rId3">
              <a:alphaModFix/>
            </a:blip>
            <a:stretch>
              <a:fillRect/>
            </a:stretch>
          </p:blipFill>
          <p:spPr>
            <a:xfrm>
              <a:off x="2039584" y="3773739"/>
              <a:ext cx="3568151" cy="5143501"/>
            </a:xfrm>
            <a:prstGeom prst="rect">
              <a:avLst/>
            </a:prstGeom>
            <a:noFill/>
            <a:ln>
              <a:noFill/>
            </a:ln>
          </p:spPr>
        </p:pic>
      </p:grpSp>
      <p:sp>
        <p:nvSpPr>
          <p:cNvPr id="12" name="Google Shape;12;p2"/>
          <p:cNvSpPr txBox="1">
            <a:spLocks noGrp="1"/>
          </p:cNvSpPr>
          <p:nvPr>
            <p:ph type="ctrTitle"/>
          </p:nvPr>
        </p:nvSpPr>
        <p:spPr>
          <a:xfrm>
            <a:off x="713225" y="1137400"/>
            <a:ext cx="4511100" cy="1479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3" name="Google Shape;13;p2"/>
          <p:cNvSpPr txBox="1">
            <a:spLocks noGrp="1"/>
          </p:cNvSpPr>
          <p:nvPr>
            <p:ph type="subTitle" idx="1"/>
          </p:nvPr>
        </p:nvSpPr>
        <p:spPr>
          <a:xfrm>
            <a:off x="713225" y="3355950"/>
            <a:ext cx="1819500" cy="622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extLst>
      <p:ext uri="{BB962C8B-B14F-4D97-AF65-F5344CB8AC3E}">
        <p14:creationId xmlns:p14="http://schemas.microsoft.com/office/powerpoint/2010/main" val="193701516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7"/>
        <p:cNvGrpSpPr/>
        <p:nvPr/>
      </p:nvGrpSpPr>
      <p:grpSpPr>
        <a:xfrm>
          <a:off x="0" y="0"/>
          <a:ext cx="0" cy="0"/>
          <a:chOff x="0" y="0"/>
          <a:chExt cx="0" cy="0"/>
        </a:xfrm>
      </p:grpSpPr>
      <p:grpSp>
        <p:nvGrpSpPr>
          <p:cNvPr id="78" name="Google Shape;78;p11"/>
          <p:cNvGrpSpPr/>
          <p:nvPr/>
        </p:nvGrpSpPr>
        <p:grpSpPr>
          <a:xfrm>
            <a:off x="-1942266" y="-1102611"/>
            <a:ext cx="14960126" cy="5409451"/>
            <a:chOff x="-1942266" y="-1102611"/>
            <a:chExt cx="14960126" cy="5409451"/>
          </a:xfrm>
        </p:grpSpPr>
        <p:pic>
          <p:nvPicPr>
            <p:cNvPr id="79" name="Google Shape;79;p11"/>
            <p:cNvPicPr preferRelativeResize="0"/>
            <p:nvPr/>
          </p:nvPicPr>
          <p:blipFill>
            <a:blip r:embed="rId2">
              <a:alphaModFix/>
            </a:blip>
            <a:stretch>
              <a:fillRect/>
            </a:stretch>
          </p:blipFill>
          <p:spPr>
            <a:xfrm flipH="1">
              <a:off x="-1942266" y="-1102611"/>
              <a:ext cx="3568151" cy="5143501"/>
            </a:xfrm>
            <a:prstGeom prst="rect">
              <a:avLst/>
            </a:prstGeom>
            <a:noFill/>
            <a:ln>
              <a:noFill/>
            </a:ln>
          </p:spPr>
        </p:pic>
        <p:pic>
          <p:nvPicPr>
            <p:cNvPr id="80" name="Google Shape;80;p11"/>
            <p:cNvPicPr preferRelativeResize="0"/>
            <p:nvPr/>
          </p:nvPicPr>
          <p:blipFill>
            <a:blip r:embed="rId3">
              <a:alphaModFix/>
            </a:blip>
            <a:stretch>
              <a:fillRect/>
            </a:stretch>
          </p:blipFill>
          <p:spPr>
            <a:xfrm>
              <a:off x="7560509" y="-836661"/>
              <a:ext cx="5457352" cy="5143501"/>
            </a:xfrm>
            <a:prstGeom prst="rect">
              <a:avLst/>
            </a:prstGeom>
            <a:noFill/>
            <a:ln>
              <a:noFill/>
            </a:ln>
          </p:spPr>
        </p:pic>
      </p:grpSp>
      <p:sp>
        <p:nvSpPr>
          <p:cNvPr id="81" name="Google Shape;81;p11"/>
          <p:cNvSpPr txBox="1">
            <a:spLocks noGrp="1"/>
          </p:cNvSpPr>
          <p:nvPr>
            <p:ph type="title" hasCustomPrompt="1"/>
          </p:nvPr>
        </p:nvSpPr>
        <p:spPr>
          <a:xfrm>
            <a:off x="2028300" y="689825"/>
            <a:ext cx="5087400" cy="1101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r>
              <a:rPr lang="en-US"/>
              <a:t>Click to edit Master subtitle style</a:t>
            </a:r>
            <a:endParaRPr/>
          </a:p>
        </p:txBody>
      </p:sp>
    </p:spTree>
    <p:extLst>
      <p:ext uri="{BB962C8B-B14F-4D97-AF65-F5344CB8AC3E}">
        <p14:creationId xmlns:p14="http://schemas.microsoft.com/office/powerpoint/2010/main" val="2826551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Tree>
    <p:extLst>
      <p:ext uri="{BB962C8B-B14F-4D97-AF65-F5344CB8AC3E}">
        <p14:creationId xmlns:p14="http://schemas.microsoft.com/office/powerpoint/2010/main" val="929654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4"/>
        <p:cNvGrpSpPr/>
        <p:nvPr/>
      </p:nvGrpSpPr>
      <p:grpSpPr>
        <a:xfrm>
          <a:off x="0" y="0"/>
          <a:ext cx="0" cy="0"/>
          <a:chOff x="0" y="0"/>
          <a:chExt cx="0" cy="0"/>
        </a:xfrm>
      </p:grpSpPr>
      <p:grpSp>
        <p:nvGrpSpPr>
          <p:cNvPr id="85" name="Google Shape;85;p13"/>
          <p:cNvGrpSpPr/>
          <p:nvPr/>
        </p:nvGrpSpPr>
        <p:grpSpPr>
          <a:xfrm>
            <a:off x="-2046004" y="-463298"/>
            <a:ext cx="12850165" cy="8884912"/>
            <a:chOff x="-2046004" y="-463298"/>
            <a:chExt cx="12850165" cy="8884912"/>
          </a:xfrm>
        </p:grpSpPr>
        <p:pic>
          <p:nvPicPr>
            <p:cNvPr id="86" name="Google Shape;86;p13"/>
            <p:cNvPicPr preferRelativeResize="0"/>
            <p:nvPr/>
          </p:nvPicPr>
          <p:blipFill>
            <a:blip r:embed="rId2">
              <a:alphaModFix/>
            </a:blip>
            <a:stretch>
              <a:fillRect/>
            </a:stretch>
          </p:blipFill>
          <p:spPr>
            <a:xfrm rot="-1226151">
              <a:off x="-1405874" y="3374612"/>
              <a:ext cx="4283692" cy="4438841"/>
            </a:xfrm>
            <a:prstGeom prst="rect">
              <a:avLst/>
            </a:prstGeom>
            <a:noFill/>
            <a:ln>
              <a:noFill/>
            </a:ln>
          </p:spPr>
        </p:pic>
        <p:pic>
          <p:nvPicPr>
            <p:cNvPr id="87" name="Google Shape;87;p13"/>
            <p:cNvPicPr preferRelativeResize="0"/>
            <p:nvPr/>
          </p:nvPicPr>
          <p:blipFill>
            <a:blip r:embed="rId3">
              <a:alphaModFix/>
            </a:blip>
            <a:stretch>
              <a:fillRect/>
            </a:stretch>
          </p:blipFill>
          <p:spPr>
            <a:xfrm rot="-5400000">
              <a:off x="7051873" y="-1549712"/>
              <a:ext cx="2665873" cy="4838703"/>
            </a:xfrm>
            <a:prstGeom prst="rect">
              <a:avLst/>
            </a:prstGeom>
            <a:noFill/>
            <a:ln>
              <a:noFill/>
            </a:ln>
          </p:spPr>
        </p:pic>
      </p:grpSp>
      <p:grpSp>
        <p:nvGrpSpPr>
          <p:cNvPr id="88" name="Google Shape;88;p13"/>
          <p:cNvGrpSpPr/>
          <p:nvPr/>
        </p:nvGrpSpPr>
        <p:grpSpPr>
          <a:xfrm>
            <a:off x="-1674791" y="-2620111"/>
            <a:ext cx="12834252" cy="11559026"/>
            <a:chOff x="-1674791" y="-2620111"/>
            <a:chExt cx="12834252" cy="11559026"/>
          </a:xfrm>
        </p:grpSpPr>
        <p:pic>
          <p:nvPicPr>
            <p:cNvPr id="89" name="Google Shape;89;p13"/>
            <p:cNvPicPr preferRelativeResize="0"/>
            <p:nvPr/>
          </p:nvPicPr>
          <p:blipFill>
            <a:blip r:embed="rId4">
              <a:alphaModFix/>
            </a:blip>
            <a:stretch>
              <a:fillRect/>
            </a:stretch>
          </p:blipFill>
          <p:spPr>
            <a:xfrm>
              <a:off x="5702109" y="3795414"/>
              <a:ext cx="5457352" cy="5143501"/>
            </a:xfrm>
            <a:prstGeom prst="rect">
              <a:avLst/>
            </a:prstGeom>
            <a:noFill/>
            <a:ln>
              <a:noFill/>
            </a:ln>
          </p:spPr>
        </p:pic>
        <p:pic>
          <p:nvPicPr>
            <p:cNvPr id="90" name="Google Shape;90;p13"/>
            <p:cNvPicPr preferRelativeResize="0"/>
            <p:nvPr/>
          </p:nvPicPr>
          <p:blipFill>
            <a:blip r:embed="rId4">
              <a:alphaModFix/>
            </a:blip>
            <a:stretch>
              <a:fillRect/>
            </a:stretch>
          </p:blipFill>
          <p:spPr>
            <a:xfrm>
              <a:off x="-1674791" y="-2620111"/>
              <a:ext cx="5457352" cy="5143501"/>
            </a:xfrm>
            <a:prstGeom prst="rect">
              <a:avLst/>
            </a:prstGeom>
            <a:noFill/>
            <a:ln>
              <a:noFill/>
            </a:ln>
          </p:spPr>
        </p:pic>
      </p:grpSp>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92" name="Google Shape;92;p13"/>
          <p:cNvSpPr txBox="1">
            <a:spLocks noGrp="1"/>
          </p:cNvSpPr>
          <p:nvPr>
            <p:ph type="title" idx="2" hasCustomPrompt="1"/>
          </p:nvPr>
        </p:nvSpPr>
        <p:spPr>
          <a:xfrm>
            <a:off x="720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99" name="Google Shape;99;p13"/>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0" name="Google Shape;100;p13"/>
          <p:cNvSpPr txBox="1">
            <a:spLocks noGrp="1"/>
          </p:cNvSpPr>
          <p:nvPr>
            <p:ph type="subTitle" idx="9"/>
          </p:nvPr>
        </p:nvSpPr>
        <p:spPr>
          <a:xfrm>
            <a:off x="5892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1" name="Google Shape;101;p13"/>
          <p:cNvSpPr txBox="1">
            <a:spLocks noGrp="1"/>
          </p:cNvSpPr>
          <p:nvPr>
            <p:ph type="subTitle" idx="13"/>
          </p:nvPr>
        </p:nvSpPr>
        <p:spPr>
          <a:xfrm>
            <a:off x="720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2" name="Google Shape;102;p13"/>
          <p:cNvSpPr txBox="1">
            <a:spLocks noGrp="1"/>
          </p:cNvSpPr>
          <p:nvPr>
            <p:ph type="subTitle" idx="14"/>
          </p:nvPr>
        </p:nvSpPr>
        <p:spPr>
          <a:xfrm>
            <a:off x="3306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3" name="Google Shape;103;p13"/>
          <p:cNvSpPr txBox="1">
            <a:spLocks noGrp="1"/>
          </p:cNvSpPr>
          <p:nvPr>
            <p:ph type="subTitle" idx="15"/>
          </p:nvPr>
        </p:nvSpPr>
        <p:spPr>
          <a:xfrm>
            <a:off x="5892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180335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4"/>
        <p:cNvGrpSpPr/>
        <p:nvPr/>
      </p:nvGrpSpPr>
      <p:grpSpPr>
        <a:xfrm>
          <a:off x="0" y="0"/>
          <a:ext cx="0" cy="0"/>
          <a:chOff x="0" y="0"/>
          <a:chExt cx="0" cy="0"/>
        </a:xfrm>
      </p:grpSpPr>
      <p:sp>
        <p:nvSpPr>
          <p:cNvPr id="105" name="Google Shape;105;p14"/>
          <p:cNvSpPr txBox="1">
            <a:spLocks noGrp="1"/>
          </p:cNvSpPr>
          <p:nvPr>
            <p:ph type="title"/>
          </p:nvPr>
        </p:nvSpPr>
        <p:spPr>
          <a:xfrm>
            <a:off x="1311035" y="1131361"/>
            <a:ext cx="32055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6" name="Google Shape;106;p14"/>
          <p:cNvSpPr txBox="1">
            <a:spLocks noGrp="1"/>
          </p:cNvSpPr>
          <p:nvPr>
            <p:ph type="subTitle" idx="1"/>
          </p:nvPr>
        </p:nvSpPr>
        <p:spPr>
          <a:xfrm>
            <a:off x="863275" y="2263250"/>
            <a:ext cx="4902000" cy="16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r>
              <a:rPr lang="en-US"/>
              <a:t>Click to edit Master subtitle style</a:t>
            </a:r>
            <a:endParaRPr/>
          </a:p>
        </p:txBody>
      </p:sp>
      <p:grpSp>
        <p:nvGrpSpPr>
          <p:cNvPr id="107" name="Google Shape;107;p14"/>
          <p:cNvGrpSpPr/>
          <p:nvPr/>
        </p:nvGrpSpPr>
        <p:grpSpPr>
          <a:xfrm>
            <a:off x="-2445725" y="-311661"/>
            <a:ext cx="5131526" cy="8064530"/>
            <a:chOff x="-2329975" y="-710986"/>
            <a:chExt cx="5131526" cy="8064530"/>
          </a:xfrm>
        </p:grpSpPr>
        <p:pic>
          <p:nvPicPr>
            <p:cNvPr id="108" name="Google Shape;108;p14"/>
            <p:cNvPicPr preferRelativeResize="0"/>
            <p:nvPr/>
          </p:nvPicPr>
          <p:blipFill>
            <a:blip r:embed="rId2">
              <a:alphaModFix/>
            </a:blip>
            <a:stretch>
              <a:fillRect/>
            </a:stretch>
          </p:blipFill>
          <p:spPr>
            <a:xfrm>
              <a:off x="-2329975" y="2638217"/>
              <a:ext cx="5131526" cy="4715327"/>
            </a:xfrm>
            <a:prstGeom prst="rect">
              <a:avLst/>
            </a:prstGeom>
            <a:noFill/>
            <a:ln>
              <a:noFill/>
            </a:ln>
          </p:spPr>
        </p:pic>
        <p:pic>
          <p:nvPicPr>
            <p:cNvPr id="109" name="Google Shape;109;p14"/>
            <p:cNvPicPr preferRelativeResize="0"/>
            <p:nvPr/>
          </p:nvPicPr>
          <p:blipFill>
            <a:blip r:embed="rId3">
              <a:alphaModFix/>
            </a:blip>
            <a:stretch>
              <a:fillRect/>
            </a:stretch>
          </p:blipFill>
          <p:spPr>
            <a:xfrm>
              <a:off x="-1308112" y="-710986"/>
              <a:ext cx="2212193" cy="5143501"/>
            </a:xfrm>
            <a:prstGeom prst="rect">
              <a:avLst/>
            </a:prstGeom>
            <a:noFill/>
            <a:ln>
              <a:noFill/>
            </a:ln>
          </p:spPr>
        </p:pic>
      </p:grpSp>
      <p:pic>
        <p:nvPicPr>
          <p:cNvPr id="110" name="Google Shape;110;p14"/>
          <p:cNvPicPr preferRelativeResize="0"/>
          <p:nvPr/>
        </p:nvPicPr>
        <p:blipFill>
          <a:blip r:embed="rId4">
            <a:alphaModFix/>
          </a:blip>
          <a:stretch>
            <a:fillRect/>
          </a:stretch>
        </p:blipFill>
        <p:spPr>
          <a:xfrm rot="5400000">
            <a:off x="2690034" y="3769114"/>
            <a:ext cx="3568151" cy="5143501"/>
          </a:xfrm>
          <a:prstGeom prst="rect">
            <a:avLst/>
          </a:prstGeom>
          <a:noFill/>
          <a:ln>
            <a:noFill/>
          </a:ln>
        </p:spPr>
      </p:pic>
    </p:spTree>
    <p:extLst>
      <p:ext uri="{BB962C8B-B14F-4D97-AF65-F5344CB8AC3E}">
        <p14:creationId xmlns:p14="http://schemas.microsoft.com/office/powerpoint/2010/main" val="2882275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1"/>
        <p:cNvGrpSpPr/>
        <p:nvPr/>
      </p:nvGrpSpPr>
      <p:grpSpPr>
        <a:xfrm>
          <a:off x="0" y="0"/>
          <a:ext cx="0" cy="0"/>
          <a:chOff x="0" y="0"/>
          <a:chExt cx="0" cy="0"/>
        </a:xfrm>
      </p:grpSpPr>
      <p:sp>
        <p:nvSpPr>
          <p:cNvPr id="112" name="Google Shape;112;p15"/>
          <p:cNvSpPr>
            <a:spLocks noGrp="1"/>
          </p:cNvSpPr>
          <p:nvPr>
            <p:ph type="pic" idx="2"/>
          </p:nvPr>
        </p:nvSpPr>
        <p:spPr>
          <a:xfrm>
            <a:off x="5619152" y="539500"/>
            <a:ext cx="2811600" cy="4064400"/>
          </a:xfrm>
          <a:prstGeom prst="rect">
            <a:avLst/>
          </a:prstGeom>
          <a:noFill/>
          <a:ln>
            <a:noFill/>
          </a:ln>
        </p:spPr>
      </p:sp>
      <p:grpSp>
        <p:nvGrpSpPr>
          <p:cNvPr id="113" name="Google Shape;113;p15"/>
          <p:cNvGrpSpPr/>
          <p:nvPr/>
        </p:nvGrpSpPr>
        <p:grpSpPr>
          <a:xfrm>
            <a:off x="-1070841" y="-1166586"/>
            <a:ext cx="12267626" cy="9224051"/>
            <a:chOff x="-1070841" y="-1166586"/>
            <a:chExt cx="12267626" cy="9224051"/>
          </a:xfrm>
        </p:grpSpPr>
        <p:pic>
          <p:nvPicPr>
            <p:cNvPr id="114" name="Google Shape;114;p15"/>
            <p:cNvPicPr preferRelativeResize="0"/>
            <p:nvPr/>
          </p:nvPicPr>
          <p:blipFill>
            <a:blip r:embed="rId2">
              <a:alphaModFix/>
            </a:blip>
            <a:stretch>
              <a:fillRect/>
            </a:stretch>
          </p:blipFill>
          <p:spPr>
            <a:xfrm>
              <a:off x="7628634" y="2913964"/>
              <a:ext cx="3568151" cy="5143501"/>
            </a:xfrm>
            <a:prstGeom prst="rect">
              <a:avLst/>
            </a:prstGeom>
            <a:noFill/>
            <a:ln>
              <a:noFill/>
            </a:ln>
          </p:spPr>
        </p:pic>
        <p:pic>
          <p:nvPicPr>
            <p:cNvPr id="115" name="Google Shape;115;p15"/>
            <p:cNvPicPr preferRelativeResize="0"/>
            <p:nvPr/>
          </p:nvPicPr>
          <p:blipFill>
            <a:blip r:embed="rId2">
              <a:alphaModFix/>
            </a:blip>
            <a:stretch>
              <a:fillRect/>
            </a:stretch>
          </p:blipFill>
          <p:spPr>
            <a:xfrm>
              <a:off x="-1070841" y="-1166586"/>
              <a:ext cx="3568151" cy="5143501"/>
            </a:xfrm>
            <a:prstGeom prst="rect">
              <a:avLst/>
            </a:prstGeom>
            <a:noFill/>
            <a:ln>
              <a:noFill/>
            </a:ln>
          </p:spPr>
        </p:pic>
      </p:grpSp>
      <p:sp>
        <p:nvSpPr>
          <p:cNvPr id="116" name="Google Shape;116;p15"/>
          <p:cNvSpPr txBox="1">
            <a:spLocks noGrp="1"/>
          </p:cNvSpPr>
          <p:nvPr>
            <p:ph type="title"/>
          </p:nvPr>
        </p:nvSpPr>
        <p:spPr>
          <a:xfrm>
            <a:off x="713225" y="615700"/>
            <a:ext cx="4169700" cy="537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7" name="Google Shape;117;p15"/>
          <p:cNvSpPr txBox="1">
            <a:spLocks noGrp="1"/>
          </p:cNvSpPr>
          <p:nvPr>
            <p:ph type="subTitle" idx="1"/>
          </p:nvPr>
        </p:nvSpPr>
        <p:spPr>
          <a:xfrm>
            <a:off x="713225" y="1059125"/>
            <a:ext cx="4169700" cy="69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18" name="Google Shape;118;p15"/>
          <p:cNvSpPr>
            <a:spLocks noGrp="1"/>
          </p:cNvSpPr>
          <p:nvPr>
            <p:ph type="pic" idx="3"/>
          </p:nvPr>
        </p:nvSpPr>
        <p:spPr>
          <a:xfrm>
            <a:off x="3983848" y="1903775"/>
            <a:ext cx="1566600" cy="2700300"/>
          </a:xfrm>
          <a:prstGeom prst="rect">
            <a:avLst/>
          </a:prstGeom>
          <a:noFill/>
          <a:ln>
            <a:noFill/>
          </a:ln>
        </p:spPr>
      </p:sp>
      <p:sp>
        <p:nvSpPr>
          <p:cNvPr id="119" name="Google Shape;119;p15"/>
          <p:cNvSpPr>
            <a:spLocks noGrp="1"/>
          </p:cNvSpPr>
          <p:nvPr>
            <p:ph type="pic" idx="4"/>
          </p:nvPr>
        </p:nvSpPr>
        <p:spPr>
          <a:xfrm>
            <a:off x="2348536" y="1903775"/>
            <a:ext cx="1566600" cy="2700300"/>
          </a:xfrm>
          <a:prstGeom prst="rect">
            <a:avLst/>
          </a:prstGeom>
          <a:noFill/>
          <a:ln>
            <a:noFill/>
          </a:ln>
        </p:spPr>
      </p:sp>
      <p:sp>
        <p:nvSpPr>
          <p:cNvPr id="120" name="Google Shape;120;p15"/>
          <p:cNvSpPr>
            <a:spLocks noGrp="1"/>
          </p:cNvSpPr>
          <p:nvPr>
            <p:ph type="pic" idx="5"/>
          </p:nvPr>
        </p:nvSpPr>
        <p:spPr>
          <a:xfrm>
            <a:off x="713225" y="1903775"/>
            <a:ext cx="1566600" cy="2700300"/>
          </a:xfrm>
          <a:prstGeom prst="rect">
            <a:avLst/>
          </a:prstGeom>
          <a:noFill/>
          <a:ln>
            <a:noFill/>
          </a:ln>
        </p:spPr>
      </p:sp>
    </p:spTree>
    <p:extLst>
      <p:ext uri="{BB962C8B-B14F-4D97-AF65-F5344CB8AC3E}">
        <p14:creationId xmlns:p14="http://schemas.microsoft.com/office/powerpoint/2010/main" val="23937033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1"/>
        <p:cNvGrpSpPr/>
        <p:nvPr/>
      </p:nvGrpSpPr>
      <p:grpSpPr>
        <a:xfrm>
          <a:off x="0" y="0"/>
          <a:ext cx="0" cy="0"/>
          <a:chOff x="0" y="0"/>
          <a:chExt cx="0" cy="0"/>
        </a:xfrm>
      </p:grpSpPr>
      <p:grpSp>
        <p:nvGrpSpPr>
          <p:cNvPr id="122" name="Google Shape;122;p16"/>
          <p:cNvGrpSpPr/>
          <p:nvPr/>
        </p:nvGrpSpPr>
        <p:grpSpPr>
          <a:xfrm>
            <a:off x="-2229251" y="-3828038"/>
            <a:ext cx="14938977" cy="12282002"/>
            <a:chOff x="-2229251" y="-3828038"/>
            <a:chExt cx="14938977" cy="12282002"/>
          </a:xfrm>
        </p:grpSpPr>
        <p:pic>
          <p:nvPicPr>
            <p:cNvPr id="123" name="Google Shape;123;p16"/>
            <p:cNvPicPr preferRelativeResize="0"/>
            <p:nvPr/>
          </p:nvPicPr>
          <p:blipFill>
            <a:blip r:embed="rId2">
              <a:alphaModFix/>
            </a:blip>
            <a:stretch>
              <a:fillRect/>
            </a:stretch>
          </p:blipFill>
          <p:spPr>
            <a:xfrm rot="-2035770" flipH="1">
              <a:off x="6733124" y="-2880637"/>
              <a:ext cx="4963721" cy="5143499"/>
            </a:xfrm>
            <a:prstGeom prst="rect">
              <a:avLst/>
            </a:prstGeom>
            <a:noFill/>
            <a:ln>
              <a:noFill/>
            </a:ln>
          </p:spPr>
        </p:pic>
        <p:pic>
          <p:nvPicPr>
            <p:cNvPr id="124" name="Google Shape;124;p16"/>
            <p:cNvPicPr preferRelativeResize="0"/>
            <p:nvPr/>
          </p:nvPicPr>
          <p:blipFill>
            <a:blip r:embed="rId2">
              <a:alphaModFix/>
            </a:blip>
            <a:stretch>
              <a:fillRect/>
            </a:stretch>
          </p:blipFill>
          <p:spPr>
            <a:xfrm>
              <a:off x="-2229251" y="3310464"/>
              <a:ext cx="4963722" cy="5143501"/>
            </a:xfrm>
            <a:prstGeom prst="rect">
              <a:avLst/>
            </a:prstGeom>
            <a:noFill/>
            <a:ln>
              <a:noFill/>
            </a:ln>
          </p:spPr>
        </p:pic>
      </p:grpSp>
      <p:grpSp>
        <p:nvGrpSpPr>
          <p:cNvPr id="125" name="Google Shape;125;p16"/>
          <p:cNvGrpSpPr/>
          <p:nvPr/>
        </p:nvGrpSpPr>
        <p:grpSpPr>
          <a:xfrm>
            <a:off x="-4580566" y="-837087"/>
            <a:ext cx="13672651" cy="8872426"/>
            <a:chOff x="-4580566" y="-782962"/>
            <a:chExt cx="13672651" cy="8872426"/>
          </a:xfrm>
        </p:grpSpPr>
        <p:pic>
          <p:nvPicPr>
            <p:cNvPr id="126" name="Google Shape;126;p16"/>
            <p:cNvPicPr preferRelativeResize="0"/>
            <p:nvPr/>
          </p:nvPicPr>
          <p:blipFill>
            <a:blip r:embed="rId3">
              <a:alphaModFix/>
            </a:blip>
            <a:stretch>
              <a:fillRect/>
            </a:stretch>
          </p:blipFill>
          <p:spPr>
            <a:xfrm rot="5400000">
              <a:off x="4736259" y="3733639"/>
              <a:ext cx="3568151" cy="5143501"/>
            </a:xfrm>
            <a:prstGeom prst="rect">
              <a:avLst/>
            </a:prstGeom>
            <a:noFill/>
            <a:ln>
              <a:noFill/>
            </a:ln>
          </p:spPr>
        </p:pic>
        <p:pic>
          <p:nvPicPr>
            <p:cNvPr id="127" name="Google Shape;127;p16"/>
            <p:cNvPicPr preferRelativeResize="0"/>
            <p:nvPr/>
          </p:nvPicPr>
          <p:blipFill>
            <a:blip r:embed="rId3">
              <a:alphaModFix/>
            </a:blip>
            <a:stretch>
              <a:fillRect/>
            </a:stretch>
          </p:blipFill>
          <p:spPr>
            <a:xfrm rot="5400000">
              <a:off x="-3792891" y="-1570636"/>
              <a:ext cx="3568151" cy="5143501"/>
            </a:xfrm>
            <a:prstGeom prst="rect">
              <a:avLst/>
            </a:prstGeom>
            <a:noFill/>
            <a:ln>
              <a:noFill/>
            </a:ln>
          </p:spPr>
        </p:pic>
      </p:grpSp>
      <p:sp>
        <p:nvSpPr>
          <p:cNvPr id="128" name="Google Shape;128;p16"/>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29" name="Google Shape;129;p16"/>
          <p:cNvSpPr txBox="1">
            <a:spLocks noGrp="1"/>
          </p:cNvSpPr>
          <p:nvPr>
            <p:ph type="subTitle" idx="1"/>
          </p:nvPr>
        </p:nvSpPr>
        <p:spPr>
          <a:xfrm>
            <a:off x="713225" y="1124700"/>
            <a:ext cx="7708500" cy="12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r>
              <a:rPr lang="en-US"/>
              <a:t>Click to edit Master subtitle style</a:t>
            </a:r>
            <a:endParaRPr/>
          </a:p>
        </p:txBody>
      </p:sp>
    </p:spTree>
    <p:extLst>
      <p:ext uri="{BB962C8B-B14F-4D97-AF65-F5344CB8AC3E}">
        <p14:creationId xmlns:p14="http://schemas.microsoft.com/office/powerpoint/2010/main" val="1416660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30"/>
        <p:cNvGrpSpPr/>
        <p:nvPr/>
      </p:nvGrpSpPr>
      <p:grpSpPr>
        <a:xfrm>
          <a:off x="0" y="0"/>
          <a:ext cx="0" cy="0"/>
          <a:chOff x="0" y="0"/>
          <a:chExt cx="0" cy="0"/>
        </a:xfrm>
      </p:grpSpPr>
      <p:grpSp>
        <p:nvGrpSpPr>
          <p:cNvPr id="131" name="Google Shape;131;p17"/>
          <p:cNvGrpSpPr/>
          <p:nvPr/>
        </p:nvGrpSpPr>
        <p:grpSpPr>
          <a:xfrm>
            <a:off x="-1655462" y="-629486"/>
            <a:ext cx="13206857" cy="7074555"/>
            <a:chOff x="-1655462" y="-629486"/>
            <a:chExt cx="13206857" cy="7074555"/>
          </a:xfrm>
        </p:grpSpPr>
        <p:pic>
          <p:nvPicPr>
            <p:cNvPr id="132" name="Google Shape;132;p17"/>
            <p:cNvPicPr preferRelativeResize="0"/>
            <p:nvPr/>
          </p:nvPicPr>
          <p:blipFill>
            <a:blip r:embed="rId2">
              <a:alphaModFix/>
            </a:blip>
            <a:stretch>
              <a:fillRect/>
            </a:stretch>
          </p:blipFill>
          <p:spPr>
            <a:xfrm>
              <a:off x="-1655462" y="189814"/>
              <a:ext cx="2212193" cy="5143501"/>
            </a:xfrm>
            <a:prstGeom prst="rect">
              <a:avLst/>
            </a:prstGeom>
            <a:noFill/>
            <a:ln>
              <a:noFill/>
            </a:ln>
          </p:spPr>
        </p:pic>
        <p:pic>
          <p:nvPicPr>
            <p:cNvPr id="133" name="Google Shape;133;p17"/>
            <p:cNvPicPr preferRelativeResize="0"/>
            <p:nvPr/>
          </p:nvPicPr>
          <p:blipFill>
            <a:blip r:embed="rId3">
              <a:alphaModFix/>
            </a:blip>
            <a:stretch>
              <a:fillRect/>
            </a:stretch>
          </p:blipFill>
          <p:spPr>
            <a:xfrm>
              <a:off x="5098050" y="1729742"/>
              <a:ext cx="5131526" cy="4715327"/>
            </a:xfrm>
            <a:prstGeom prst="rect">
              <a:avLst/>
            </a:prstGeom>
            <a:noFill/>
            <a:ln>
              <a:noFill/>
            </a:ln>
          </p:spPr>
        </p:pic>
        <p:pic>
          <p:nvPicPr>
            <p:cNvPr id="134" name="Google Shape;134;p17"/>
            <p:cNvPicPr preferRelativeResize="0"/>
            <p:nvPr/>
          </p:nvPicPr>
          <p:blipFill>
            <a:blip r:embed="rId4">
              <a:alphaModFix/>
            </a:blip>
            <a:stretch>
              <a:fillRect/>
            </a:stretch>
          </p:blipFill>
          <p:spPr>
            <a:xfrm>
              <a:off x="6587674" y="-629486"/>
              <a:ext cx="4963722" cy="5143501"/>
            </a:xfrm>
            <a:prstGeom prst="rect">
              <a:avLst/>
            </a:prstGeom>
            <a:noFill/>
            <a:ln>
              <a:noFill/>
            </a:ln>
          </p:spPr>
        </p:pic>
      </p:grpSp>
      <p:pic>
        <p:nvPicPr>
          <p:cNvPr id="135" name="Google Shape;135;p17"/>
          <p:cNvPicPr preferRelativeResize="0"/>
          <p:nvPr/>
        </p:nvPicPr>
        <p:blipFill>
          <a:blip r:embed="rId5">
            <a:alphaModFix/>
          </a:blip>
          <a:stretch>
            <a:fillRect/>
          </a:stretch>
        </p:blipFill>
        <p:spPr>
          <a:xfrm rot="5400000">
            <a:off x="621434" y="3546614"/>
            <a:ext cx="3568151" cy="5143501"/>
          </a:xfrm>
          <a:prstGeom prst="rect">
            <a:avLst/>
          </a:prstGeom>
          <a:noFill/>
          <a:ln>
            <a:noFill/>
          </a:ln>
        </p:spPr>
      </p:pic>
      <p:sp>
        <p:nvSpPr>
          <p:cNvPr id="136" name="Google Shape;136;p17"/>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7" name="Google Shape;137;p17"/>
          <p:cNvSpPr txBox="1">
            <a:spLocks noGrp="1"/>
          </p:cNvSpPr>
          <p:nvPr>
            <p:ph type="subTitle" idx="1"/>
          </p:nvPr>
        </p:nvSpPr>
        <p:spPr>
          <a:xfrm>
            <a:off x="713225" y="1124685"/>
            <a:ext cx="7739700" cy="27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r>
              <a:rPr lang="en-US"/>
              <a:t>Click to edit Master subtitle style</a:t>
            </a:r>
            <a:endParaRPr/>
          </a:p>
        </p:txBody>
      </p:sp>
    </p:spTree>
    <p:extLst>
      <p:ext uri="{BB962C8B-B14F-4D97-AF65-F5344CB8AC3E}">
        <p14:creationId xmlns:p14="http://schemas.microsoft.com/office/powerpoint/2010/main" val="19047015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8"/>
        <p:cNvGrpSpPr/>
        <p:nvPr/>
      </p:nvGrpSpPr>
      <p:grpSpPr>
        <a:xfrm>
          <a:off x="0" y="0"/>
          <a:ext cx="0" cy="0"/>
          <a:chOff x="0" y="0"/>
          <a:chExt cx="0" cy="0"/>
        </a:xfrm>
      </p:grpSpPr>
      <p:pic>
        <p:nvPicPr>
          <p:cNvPr id="139" name="Google Shape;139;p18"/>
          <p:cNvPicPr preferRelativeResize="0"/>
          <p:nvPr/>
        </p:nvPicPr>
        <p:blipFill>
          <a:blip r:embed="rId2">
            <a:alphaModFix/>
          </a:blip>
          <a:stretch>
            <a:fillRect/>
          </a:stretch>
        </p:blipFill>
        <p:spPr>
          <a:xfrm rot="-5400000">
            <a:off x="4621409" y="-3869211"/>
            <a:ext cx="5457352" cy="5143501"/>
          </a:xfrm>
          <a:prstGeom prst="rect">
            <a:avLst/>
          </a:prstGeom>
          <a:noFill/>
          <a:ln>
            <a:noFill/>
          </a:ln>
        </p:spPr>
      </p:pic>
      <p:grpSp>
        <p:nvGrpSpPr>
          <p:cNvPr id="140" name="Google Shape;140;p18"/>
          <p:cNvGrpSpPr/>
          <p:nvPr/>
        </p:nvGrpSpPr>
        <p:grpSpPr>
          <a:xfrm>
            <a:off x="-2963425" y="2863542"/>
            <a:ext cx="14283533" cy="5666672"/>
            <a:chOff x="-2963425" y="2863542"/>
            <a:chExt cx="14283533" cy="5666672"/>
          </a:xfrm>
        </p:grpSpPr>
        <p:pic>
          <p:nvPicPr>
            <p:cNvPr id="141" name="Google Shape;141;p18"/>
            <p:cNvPicPr preferRelativeResize="0"/>
            <p:nvPr/>
          </p:nvPicPr>
          <p:blipFill>
            <a:blip r:embed="rId3">
              <a:alphaModFix/>
            </a:blip>
            <a:stretch>
              <a:fillRect/>
            </a:stretch>
          </p:blipFill>
          <p:spPr>
            <a:xfrm>
              <a:off x="-2963425" y="2863542"/>
              <a:ext cx="5131526" cy="4715327"/>
            </a:xfrm>
            <a:prstGeom prst="rect">
              <a:avLst/>
            </a:prstGeom>
            <a:noFill/>
            <a:ln>
              <a:noFill/>
            </a:ln>
          </p:spPr>
        </p:pic>
        <p:pic>
          <p:nvPicPr>
            <p:cNvPr id="142" name="Google Shape;142;p18"/>
            <p:cNvPicPr preferRelativeResize="0"/>
            <p:nvPr/>
          </p:nvPicPr>
          <p:blipFill>
            <a:blip r:embed="rId4">
              <a:alphaModFix/>
            </a:blip>
            <a:stretch>
              <a:fillRect/>
            </a:stretch>
          </p:blipFill>
          <p:spPr>
            <a:xfrm>
              <a:off x="6356386" y="3386714"/>
              <a:ext cx="4963722" cy="5143501"/>
            </a:xfrm>
            <a:prstGeom prst="rect">
              <a:avLst/>
            </a:prstGeom>
            <a:noFill/>
            <a:ln>
              <a:noFill/>
            </a:ln>
          </p:spPr>
        </p:pic>
      </p:grpSp>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4" name="Google Shape;144;p18"/>
          <p:cNvSpPr txBox="1">
            <a:spLocks noGrp="1"/>
          </p:cNvSpPr>
          <p:nvPr>
            <p:ph type="subTitle" idx="1"/>
          </p:nvPr>
        </p:nvSpPr>
        <p:spPr>
          <a:xfrm>
            <a:off x="720000"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5" name="Google Shape;145;p18"/>
          <p:cNvSpPr txBox="1">
            <a:spLocks noGrp="1"/>
          </p:cNvSpPr>
          <p:nvPr>
            <p:ph type="subTitle" idx="2"/>
          </p:nvPr>
        </p:nvSpPr>
        <p:spPr>
          <a:xfrm>
            <a:off x="3375598"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6" name="Google Shape;146;p18"/>
          <p:cNvSpPr txBox="1">
            <a:spLocks noGrp="1"/>
          </p:cNvSpPr>
          <p:nvPr>
            <p:ph type="subTitle" idx="3"/>
          </p:nvPr>
        </p:nvSpPr>
        <p:spPr>
          <a:xfrm>
            <a:off x="6031075"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7" name="Google Shape;147;p18"/>
          <p:cNvSpPr txBox="1">
            <a:spLocks noGrp="1"/>
          </p:cNvSpPr>
          <p:nvPr>
            <p:ph type="subTitle" idx="4"/>
          </p:nvPr>
        </p:nvSpPr>
        <p:spPr>
          <a:xfrm>
            <a:off x="720000"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8" name="Google Shape;148;p18"/>
          <p:cNvSpPr txBox="1">
            <a:spLocks noGrp="1"/>
          </p:cNvSpPr>
          <p:nvPr>
            <p:ph type="subTitle" idx="5"/>
          </p:nvPr>
        </p:nvSpPr>
        <p:spPr>
          <a:xfrm>
            <a:off x="3375602"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9" name="Google Shape;149;p18"/>
          <p:cNvSpPr txBox="1">
            <a:spLocks noGrp="1"/>
          </p:cNvSpPr>
          <p:nvPr>
            <p:ph type="subTitle" idx="6"/>
          </p:nvPr>
        </p:nvSpPr>
        <p:spPr>
          <a:xfrm>
            <a:off x="6031075"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3007334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0"/>
        <p:cNvGrpSpPr/>
        <p:nvPr/>
      </p:nvGrpSpPr>
      <p:grpSpPr>
        <a:xfrm>
          <a:off x="0" y="0"/>
          <a:ext cx="0" cy="0"/>
          <a:chOff x="0" y="0"/>
          <a:chExt cx="0" cy="0"/>
        </a:xfrm>
      </p:grpSpPr>
      <p:pic>
        <p:nvPicPr>
          <p:cNvPr id="151" name="Google Shape;151;p19"/>
          <p:cNvPicPr preferRelativeResize="0"/>
          <p:nvPr/>
        </p:nvPicPr>
        <p:blipFill>
          <a:blip r:embed="rId2">
            <a:alphaModFix/>
          </a:blip>
          <a:stretch>
            <a:fillRect/>
          </a:stretch>
        </p:blipFill>
        <p:spPr>
          <a:xfrm rot="5400000">
            <a:off x="8007073" y="-2343037"/>
            <a:ext cx="2665873" cy="4838703"/>
          </a:xfrm>
          <a:prstGeom prst="rect">
            <a:avLst/>
          </a:prstGeom>
          <a:noFill/>
          <a:ln>
            <a:noFill/>
          </a:ln>
        </p:spPr>
      </p:pic>
      <p:pic>
        <p:nvPicPr>
          <p:cNvPr id="152" name="Google Shape;152;p19"/>
          <p:cNvPicPr preferRelativeResize="0"/>
          <p:nvPr/>
        </p:nvPicPr>
        <p:blipFill>
          <a:blip r:embed="rId3">
            <a:alphaModFix/>
          </a:blip>
          <a:stretch>
            <a:fillRect/>
          </a:stretch>
        </p:blipFill>
        <p:spPr>
          <a:xfrm rot="-5400000">
            <a:off x="-2252241" y="1538789"/>
            <a:ext cx="5457352" cy="5143501"/>
          </a:xfrm>
          <a:prstGeom prst="rect">
            <a:avLst/>
          </a:prstGeom>
          <a:noFill/>
          <a:ln>
            <a:noFill/>
          </a:ln>
        </p:spPr>
      </p:pic>
      <p:sp>
        <p:nvSpPr>
          <p:cNvPr id="153" name="Google Shape;15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4" name="Google Shape;154;p19"/>
          <p:cNvSpPr txBox="1">
            <a:spLocks noGrp="1"/>
          </p:cNvSpPr>
          <p:nvPr>
            <p:ph type="subTitle" idx="1"/>
          </p:nvPr>
        </p:nvSpPr>
        <p:spPr>
          <a:xfrm>
            <a:off x="1001574"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5" name="Google Shape;155;p19"/>
          <p:cNvSpPr txBox="1">
            <a:spLocks noGrp="1"/>
          </p:cNvSpPr>
          <p:nvPr>
            <p:ph type="subTitle" idx="2"/>
          </p:nvPr>
        </p:nvSpPr>
        <p:spPr>
          <a:xfrm>
            <a:off x="4828026"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6" name="Google Shape;156;p19"/>
          <p:cNvSpPr txBox="1">
            <a:spLocks noGrp="1"/>
          </p:cNvSpPr>
          <p:nvPr>
            <p:ph type="subTitle" idx="3"/>
          </p:nvPr>
        </p:nvSpPr>
        <p:spPr>
          <a:xfrm>
            <a:off x="1001574"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7" name="Google Shape;157;p19"/>
          <p:cNvSpPr txBox="1">
            <a:spLocks noGrp="1"/>
          </p:cNvSpPr>
          <p:nvPr>
            <p:ph type="subTitle" idx="4"/>
          </p:nvPr>
        </p:nvSpPr>
        <p:spPr>
          <a:xfrm>
            <a:off x="4828026"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8" name="Google Shape;158;p19"/>
          <p:cNvSpPr txBox="1">
            <a:spLocks noGrp="1"/>
          </p:cNvSpPr>
          <p:nvPr>
            <p:ph type="subTitle" idx="5"/>
          </p:nvPr>
        </p:nvSpPr>
        <p:spPr>
          <a:xfrm>
            <a:off x="1001575"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59" name="Google Shape;159;p19"/>
          <p:cNvSpPr txBox="1">
            <a:spLocks noGrp="1"/>
          </p:cNvSpPr>
          <p:nvPr>
            <p:ph type="subTitle" idx="6"/>
          </p:nvPr>
        </p:nvSpPr>
        <p:spPr>
          <a:xfrm>
            <a:off x="1001575"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0" name="Google Shape;160;p19"/>
          <p:cNvSpPr txBox="1">
            <a:spLocks noGrp="1"/>
          </p:cNvSpPr>
          <p:nvPr>
            <p:ph type="subTitle" idx="7"/>
          </p:nvPr>
        </p:nvSpPr>
        <p:spPr>
          <a:xfrm>
            <a:off x="4827999"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1" name="Google Shape;161;p19"/>
          <p:cNvSpPr txBox="1">
            <a:spLocks noGrp="1"/>
          </p:cNvSpPr>
          <p:nvPr>
            <p:ph type="subTitle" idx="8"/>
          </p:nvPr>
        </p:nvSpPr>
        <p:spPr>
          <a:xfrm>
            <a:off x="4827999"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36291108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62"/>
        <p:cNvGrpSpPr/>
        <p:nvPr/>
      </p:nvGrpSpPr>
      <p:grpSpPr>
        <a:xfrm>
          <a:off x="0" y="0"/>
          <a:ext cx="0" cy="0"/>
          <a:chOff x="0" y="0"/>
          <a:chExt cx="0" cy="0"/>
        </a:xfrm>
      </p:grpSpPr>
      <p:pic>
        <p:nvPicPr>
          <p:cNvPr id="163" name="Google Shape;163;p20"/>
          <p:cNvPicPr preferRelativeResize="0"/>
          <p:nvPr/>
        </p:nvPicPr>
        <p:blipFill>
          <a:blip r:embed="rId2">
            <a:alphaModFix/>
          </a:blip>
          <a:stretch>
            <a:fillRect/>
          </a:stretch>
        </p:blipFill>
        <p:spPr>
          <a:xfrm rot="10800000">
            <a:off x="-4082466" y="-1601961"/>
            <a:ext cx="5457352" cy="5143501"/>
          </a:xfrm>
          <a:prstGeom prst="rect">
            <a:avLst/>
          </a:prstGeom>
          <a:noFill/>
          <a:ln>
            <a:noFill/>
          </a:ln>
        </p:spPr>
      </p:pic>
      <p:grpSp>
        <p:nvGrpSpPr>
          <p:cNvPr id="164" name="Google Shape;164;p20"/>
          <p:cNvGrpSpPr/>
          <p:nvPr/>
        </p:nvGrpSpPr>
        <p:grpSpPr>
          <a:xfrm>
            <a:off x="-2767076" y="-1984310"/>
            <a:ext cx="16331037" cy="9575074"/>
            <a:chOff x="-2767076" y="-1984310"/>
            <a:chExt cx="16331037" cy="9575074"/>
          </a:xfrm>
        </p:grpSpPr>
        <p:pic>
          <p:nvPicPr>
            <p:cNvPr id="165" name="Google Shape;165;p20"/>
            <p:cNvPicPr preferRelativeResize="0"/>
            <p:nvPr/>
          </p:nvPicPr>
          <p:blipFill>
            <a:blip r:embed="rId3">
              <a:alphaModFix/>
            </a:blip>
            <a:stretch>
              <a:fillRect/>
            </a:stretch>
          </p:blipFill>
          <p:spPr>
            <a:xfrm rot="3196004">
              <a:off x="7536650" y="-1028887"/>
              <a:ext cx="4963720" cy="5143499"/>
            </a:xfrm>
            <a:prstGeom prst="rect">
              <a:avLst/>
            </a:prstGeom>
            <a:noFill/>
            <a:ln>
              <a:noFill/>
            </a:ln>
          </p:spPr>
        </p:pic>
        <p:pic>
          <p:nvPicPr>
            <p:cNvPr id="166" name="Google Shape;166;p20"/>
            <p:cNvPicPr preferRelativeResize="0"/>
            <p:nvPr/>
          </p:nvPicPr>
          <p:blipFill>
            <a:blip r:embed="rId3">
              <a:alphaModFix/>
            </a:blip>
            <a:stretch>
              <a:fillRect/>
            </a:stretch>
          </p:blipFill>
          <p:spPr>
            <a:xfrm>
              <a:off x="-2767076" y="2447264"/>
              <a:ext cx="4963722" cy="5143501"/>
            </a:xfrm>
            <a:prstGeom prst="rect">
              <a:avLst/>
            </a:prstGeom>
            <a:noFill/>
            <a:ln>
              <a:noFill/>
            </a:ln>
          </p:spPr>
        </p:pic>
      </p:grpSp>
      <p:sp>
        <p:nvSpPr>
          <p:cNvPr id="167" name="Google Shape;16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8" name="Google Shape;168;p20"/>
          <p:cNvSpPr txBox="1">
            <a:spLocks noGrp="1"/>
          </p:cNvSpPr>
          <p:nvPr>
            <p:ph type="subTitle" idx="1"/>
          </p:nvPr>
        </p:nvSpPr>
        <p:spPr>
          <a:xfrm>
            <a:off x="7200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9" name="Google Shape;169;p20"/>
          <p:cNvSpPr txBox="1">
            <a:spLocks noGrp="1"/>
          </p:cNvSpPr>
          <p:nvPr>
            <p:ph type="subTitle" idx="2"/>
          </p:nvPr>
        </p:nvSpPr>
        <p:spPr>
          <a:xfrm>
            <a:off x="345525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0" name="Google Shape;170;p20"/>
          <p:cNvSpPr txBox="1">
            <a:spLocks noGrp="1"/>
          </p:cNvSpPr>
          <p:nvPr>
            <p:ph type="subTitle" idx="3"/>
          </p:nvPr>
        </p:nvSpPr>
        <p:spPr>
          <a:xfrm>
            <a:off x="7200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1" name="Google Shape;171;p20"/>
          <p:cNvSpPr txBox="1">
            <a:spLocks noGrp="1"/>
          </p:cNvSpPr>
          <p:nvPr>
            <p:ph type="subTitle" idx="4"/>
          </p:nvPr>
        </p:nvSpPr>
        <p:spPr>
          <a:xfrm>
            <a:off x="345525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2" name="Google Shape;172;p20"/>
          <p:cNvSpPr txBox="1">
            <a:spLocks noGrp="1"/>
          </p:cNvSpPr>
          <p:nvPr>
            <p:ph type="subTitle" idx="5"/>
          </p:nvPr>
        </p:nvSpPr>
        <p:spPr>
          <a:xfrm>
            <a:off x="61905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3" name="Google Shape;173;p20"/>
          <p:cNvSpPr txBox="1">
            <a:spLocks noGrp="1"/>
          </p:cNvSpPr>
          <p:nvPr>
            <p:ph type="subTitle" idx="6"/>
          </p:nvPr>
        </p:nvSpPr>
        <p:spPr>
          <a:xfrm>
            <a:off x="61905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4" name="Google Shape;174;p20"/>
          <p:cNvSpPr txBox="1">
            <a:spLocks noGrp="1"/>
          </p:cNvSpPr>
          <p:nvPr>
            <p:ph type="subTitle" idx="7"/>
          </p:nvPr>
        </p:nvSpPr>
        <p:spPr>
          <a:xfrm>
            <a:off x="720000" y="1385422"/>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5" name="Google Shape;175;p20"/>
          <p:cNvSpPr txBox="1">
            <a:spLocks noGrp="1"/>
          </p:cNvSpPr>
          <p:nvPr>
            <p:ph type="subTitle" idx="8"/>
          </p:nvPr>
        </p:nvSpPr>
        <p:spPr>
          <a:xfrm>
            <a:off x="345525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6" name="Google Shape;176;p20"/>
          <p:cNvSpPr txBox="1">
            <a:spLocks noGrp="1"/>
          </p:cNvSpPr>
          <p:nvPr>
            <p:ph type="subTitle" idx="9"/>
          </p:nvPr>
        </p:nvSpPr>
        <p:spPr>
          <a:xfrm>
            <a:off x="619050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7" name="Google Shape;177;p20"/>
          <p:cNvSpPr txBox="1">
            <a:spLocks noGrp="1"/>
          </p:cNvSpPr>
          <p:nvPr>
            <p:ph type="subTitle" idx="13"/>
          </p:nvPr>
        </p:nvSpPr>
        <p:spPr>
          <a:xfrm>
            <a:off x="720000" y="3045654"/>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8" name="Google Shape;178;p20"/>
          <p:cNvSpPr txBox="1">
            <a:spLocks noGrp="1"/>
          </p:cNvSpPr>
          <p:nvPr>
            <p:ph type="subTitle" idx="14"/>
          </p:nvPr>
        </p:nvSpPr>
        <p:spPr>
          <a:xfrm>
            <a:off x="345525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9" name="Google Shape;179;p20"/>
          <p:cNvSpPr txBox="1">
            <a:spLocks noGrp="1"/>
          </p:cNvSpPr>
          <p:nvPr>
            <p:ph type="subTitle" idx="15"/>
          </p:nvPr>
        </p:nvSpPr>
        <p:spPr>
          <a:xfrm>
            <a:off x="619050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3173065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grpSp>
        <p:nvGrpSpPr>
          <p:cNvPr id="15" name="Google Shape;15;p3"/>
          <p:cNvGrpSpPr/>
          <p:nvPr/>
        </p:nvGrpSpPr>
        <p:grpSpPr>
          <a:xfrm>
            <a:off x="-293366" y="-526812"/>
            <a:ext cx="10641276" cy="7627626"/>
            <a:chOff x="-293366" y="-526812"/>
            <a:chExt cx="10641276" cy="7627626"/>
          </a:xfrm>
        </p:grpSpPr>
        <p:pic>
          <p:nvPicPr>
            <p:cNvPr id="16" name="Google Shape;16;p3"/>
            <p:cNvPicPr preferRelativeResize="0"/>
            <p:nvPr/>
          </p:nvPicPr>
          <p:blipFill>
            <a:blip r:embed="rId2">
              <a:alphaModFix/>
            </a:blip>
            <a:stretch>
              <a:fillRect/>
            </a:stretch>
          </p:blipFill>
          <p:spPr>
            <a:xfrm rot="-5400000">
              <a:off x="5992084" y="2744989"/>
              <a:ext cx="3568151" cy="5143501"/>
            </a:xfrm>
            <a:prstGeom prst="rect">
              <a:avLst/>
            </a:prstGeom>
            <a:noFill/>
            <a:ln>
              <a:noFill/>
            </a:ln>
          </p:spPr>
        </p:pic>
        <p:pic>
          <p:nvPicPr>
            <p:cNvPr id="17" name="Google Shape;17;p3"/>
            <p:cNvPicPr preferRelativeResize="0"/>
            <p:nvPr/>
          </p:nvPicPr>
          <p:blipFill>
            <a:blip r:embed="rId2">
              <a:alphaModFix/>
            </a:blip>
            <a:stretch>
              <a:fillRect/>
            </a:stretch>
          </p:blipFill>
          <p:spPr>
            <a:xfrm rot="-5400000">
              <a:off x="494309" y="-1314486"/>
              <a:ext cx="3568151" cy="5143501"/>
            </a:xfrm>
            <a:prstGeom prst="rect">
              <a:avLst/>
            </a:prstGeom>
            <a:noFill/>
            <a:ln>
              <a:noFill/>
            </a:ln>
          </p:spPr>
        </p:pic>
      </p:grpSp>
      <p:pic>
        <p:nvPicPr>
          <p:cNvPr id="18" name="Google Shape;18;p3"/>
          <p:cNvPicPr preferRelativeResize="0"/>
          <p:nvPr/>
        </p:nvPicPr>
        <p:blipFill>
          <a:blip r:embed="rId3">
            <a:alphaModFix/>
          </a:blip>
          <a:stretch>
            <a:fillRect/>
          </a:stretch>
        </p:blipFill>
        <p:spPr>
          <a:xfrm rot="5400000" flipH="1">
            <a:off x="6300213" y="-1603786"/>
            <a:ext cx="2212193" cy="5143501"/>
          </a:xfrm>
          <a:prstGeom prst="rect">
            <a:avLst/>
          </a:prstGeom>
          <a:noFill/>
          <a:ln>
            <a:noFill/>
          </a:ln>
        </p:spPr>
      </p:pic>
      <p:grpSp>
        <p:nvGrpSpPr>
          <p:cNvPr id="19" name="Google Shape;19;p3"/>
          <p:cNvGrpSpPr/>
          <p:nvPr/>
        </p:nvGrpSpPr>
        <p:grpSpPr>
          <a:xfrm>
            <a:off x="-1184452" y="423951"/>
            <a:ext cx="5283372" cy="7164927"/>
            <a:chOff x="1033248" y="945314"/>
            <a:chExt cx="5283372" cy="7164927"/>
          </a:xfrm>
        </p:grpSpPr>
        <p:pic>
          <p:nvPicPr>
            <p:cNvPr id="20" name="Google Shape;20;p3"/>
            <p:cNvPicPr preferRelativeResize="0"/>
            <p:nvPr/>
          </p:nvPicPr>
          <p:blipFill>
            <a:blip r:embed="rId4">
              <a:alphaModFix/>
            </a:blip>
            <a:stretch>
              <a:fillRect/>
            </a:stretch>
          </p:blipFill>
          <p:spPr>
            <a:xfrm rot="10800000" flipH="1">
              <a:off x="1033248" y="3271538"/>
              <a:ext cx="2665873" cy="4838703"/>
            </a:xfrm>
            <a:prstGeom prst="rect">
              <a:avLst/>
            </a:prstGeom>
            <a:noFill/>
            <a:ln>
              <a:noFill/>
            </a:ln>
          </p:spPr>
        </p:pic>
        <p:pic>
          <p:nvPicPr>
            <p:cNvPr id="21" name="Google Shape;21;p3"/>
            <p:cNvPicPr preferRelativeResize="0"/>
            <p:nvPr/>
          </p:nvPicPr>
          <p:blipFill>
            <a:blip r:embed="rId5">
              <a:alphaModFix/>
            </a:blip>
            <a:stretch>
              <a:fillRect/>
            </a:stretch>
          </p:blipFill>
          <p:spPr>
            <a:xfrm>
              <a:off x="1352899" y="945314"/>
              <a:ext cx="4963722" cy="5143501"/>
            </a:xfrm>
            <a:prstGeom prst="rect">
              <a:avLst/>
            </a:prstGeom>
            <a:noFill/>
            <a:ln>
              <a:noFill/>
            </a:ln>
          </p:spPr>
        </p:pic>
        <p:pic>
          <p:nvPicPr>
            <p:cNvPr id="22" name="Google Shape;22;p3"/>
            <p:cNvPicPr preferRelativeResize="0"/>
            <p:nvPr/>
          </p:nvPicPr>
          <p:blipFill>
            <a:blip r:embed="rId3">
              <a:alphaModFix/>
            </a:blip>
            <a:stretch>
              <a:fillRect/>
            </a:stretch>
          </p:blipFill>
          <p:spPr>
            <a:xfrm>
              <a:off x="3959376" y="1582139"/>
              <a:ext cx="2212193" cy="5143501"/>
            </a:xfrm>
            <a:prstGeom prst="rect">
              <a:avLst/>
            </a:prstGeom>
            <a:noFill/>
            <a:ln>
              <a:noFill/>
            </a:ln>
          </p:spPr>
        </p:pic>
      </p:grpSp>
      <p:sp>
        <p:nvSpPr>
          <p:cNvPr id="23" name="Google Shape;23;p3"/>
          <p:cNvSpPr txBox="1">
            <a:spLocks noGrp="1"/>
          </p:cNvSpPr>
          <p:nvPr>
            <p:ph type="title"/>
          </p:nvPr>
        </p:nvSpPr>
        <p:spPr>
          <a:xfrm>
            <a:off x="4736025" y="2903425"/>
            <a:ext cx="3694800" cy="16266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24" name="Google Shape;24;p3"/>
          <p:cNvSpPr txBox="1">
            <a:spLocks noGrp="1"/>
          </p:cNvSpPr>
          <p:nvPr>
            <p:ph type="title" idx="2" hasCustomPrompt="1"/>
          </p:nvPr>
        </p:nvSpPr>
        <p:spPr>
          <a:xfrm>
            <a:off x="7421325" y="1962700"/>
            <a:ext cx="1009500" cy="84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a:spLocks noGrp="1"/>
          </p:cNvSpPr>
          <p:nvPr>
            <p:ph type="pic" idx="3"/>
          </p:nvPr>
        </p:nvSpPr>
        <p:spPr>
          <a:xfrm>
            <a:off x="599650" y="265625"/>
            <a:ext cx="4059900" cy="4064400"/>
          </a:xfrm>
          <a:prstGeom prst="ellipse">
            <a:avLst/>
          </a:prstGeom>
          <a:noFill/>
          <a:ln>
            <a:noFill/>
          </a:ln>
        </p:spPr>
      </p:sp>
    </p:spTree>
    <p:extLst>
      <p:ext uri="{BB962C8B-B14F-4D97-AF65-F5344CB8AC3E}">
        <p14:creationId xmlns:p14="http://schemas.microsoft.com/office/powerpoint/2010/main" val="3877633401"/>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80"/>
        <p:cNvGrpSpPr/>
        <p:nvPr/>
      </p:nvGrpSpPr>
      <p:grpSpPr>
        <a:xfrm>
          <a:off x="0" y="0"/>
          <a:ext cx="0" cy="0"/>
          <a:chOff x="0" y="0"/>
          <a:chExt cx="0" cy="0"/>
        </a:xfrm>
      </p:grpSpPr>
      <p:grpSp>
        <p:nvGrpSpPr>
          <p:cNvPr id="181" name="Google Shape;181;p21"/>
          <p:cNvGrpSpPr/>
          <p:nvPr/>
        </p:nvGrpSpPr>
        <p:grpSpPr>
          <a:xfrm>
            <a:off x="-710227" y="-1946337"/>
            <a:ext cx="13051419" cy="7258242"/>
            <a:chOff x="-710227" y="-1946337"/>
            <a:chExt cx="13051419" cy="7258242"/>
          </a:xfrm>
        </p:grpSpPr>
        <p:pic>
          <p:nvPicPr>
            <p:cNvPr id="182" name="Google Shape;182;p21"/>
            <p:cNvPicPr preferRelativeResize="0"/>
            <p:nvPr/>
          </p:nvPicPr>
          <p:blipFill>
            <a:blip r:embed="rId2">
              <a:alphaModFix/>
            </a:blip>
            <a:stretch>
              <a:fillRect/>
            </a:stretch>
          </p:blipFill>
          <p:spPr>
            <a:xfrm>
              <a:off x="2006237" y="214087"/>
              <a:ext cx="5131526" cy="4715327"/>
            </a:xfrm>
            <a:prstGeom prst="rect">
              <a:avLst/>
            </a:prstGeom>
            <a:noFill/>
            <a:ln>
              <a:noFill/>
            </a:ln>
          </p:spPr>
        </p:pic>
        <p:pic>
          <p:nvPicPr>
            <p:cNvPr id="183" name="Google Shape;183;p21"/>
            <p:cNvPicPr preferRelativeResize="0"/>
            <p:nvPr/>
          </p:nvPicPr>
          <p:blipFill>
            <a:blip r:embed="rId3">
              <a:alphaModFix/>
            </a:blip>
            <a:stretch>
              <a:fillRect/>
            </a:stretch>
          </p:blipFill>
          <p:spPr>
            <a:xfrm flipH="1">
              <a:off x="-710227" y="-1946337"/>
              <a:ext cx="2665873" cy="4838703"/>
            </a:xfrm>
            <a:prstGeom prst="rect">
              <a:avLst/>
            </a:prstGeom>
            <a:noFill/>
            <a:ln>
              <a:noFill/>
            </a:ln>
          </p:spPr>
        </p:pic>
        <p:pic>
          <p:nvPicPr>
            <p:cNvPr id="184" name="Google Shape;184;p21"/>
            <p:cNvPicPr preferRelativeResize="0"/>
            <p:nvPr/>
          </p:nvPicPr>
          <p:blipFill>
            <a:blip r:embed="rId4">
              <a:alphaModFix/>
            </a:blip>
            <a:stretch>
              <a:fillRect/>
            </a:stretch>
          </p:blipFill>
          <p:spPr>
            <a:xfrm rot="-5714406">
              <a:off x="7071662" y="33790"/>
              <a:ext cx="4963721" cy="5143500"/>
            </a:xfrm>
            <a:prstGeom prst="rect">
              <a:avLst/>
            </a:prstGeom>
            <a:noFill/>
            <a:ln>
              <a:noFill/>
            </a:ln>
          </p:spPr>
        </p:pic>
      </p:grpSp>
      <p:sp>
        <p:nvSpPr>
          <p:cNvPr id="185" name="Google Shape;185;p21"/>
          <p:cNvSpPr txBox="1">
            <a:spLocks noGrp="1"/>
          </p:cNvSpPr>
          <p:nvPr>
            <p:ph type="title" hasCustomPrompt="1"/>
          </p:nvPr>
        </p:nvSpPr>
        <p:spPr>
          <a:xfrm>
            <a:off x="798375"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6" name="Google Shape;186;p21"/>
          <p:cNvSpPr txBox="1">
            <a:spLocks noGrp="1"/>
          </p:cNvSpPr>
          <p:nvPr>
            <p:ph type="subTitle" idx="1"/>
          </p:nvPr>
        </p:nvSpPr>
        <p:spPr>
          <a:xfrm>
            <a:off x="798388"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7" name="Google Shape;187;p21"/>
          <p:cNvSpPr txBox="1">
            <a:spLocks noGrp="1"/>
          </p:cNvSpPr>
          <p:nvPr>
            <p:ph type="title" idx="2" hasCustomPrompt="1"/>
          </p:nvPr>
        </p:nvSpPr>
        <p:spPr>
          <a:xfrm>
            <a:off x="2825688" y="112793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8" name="Google Shape;188;p21"/>
          <p:cNvSpPr txBox="1">
            <a:spLocks noGrp="1"/>
          </p:cNvSpPr>
          <p:nvPr>
            <p:ph type="subTitle" idx="3"/>
          </p:nvPr>
        </p:nvSpPr>
        <p:spPr>
          <a:xfrm>
            <a:off x="2825688" y="1810650"/>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9" name="Google Shape;189;p21"/>
          <p:cNvSpPr txBox="1">
            <a:spLocks noGrp="1"/>
          </p:cNvSpPr>
          <p:nvPr>
            <p:ph type="title" idx="4" hasCustomPrompt="1"/>
          </p:nvPr>
        </p:nvSpPr>
        <p:spPr>
          <a:xfrm>
            <a:off x="4853000"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0" name="Google Shape;190;p21"/>
          <p:cNvSpPr txBox="1">
            <a:spLocks noGrp="1"/>
          </p:cNvSpPr>
          <p:nvPr>
            <p:ph type="subTitle" idx="5"/>
          </p:nvPr>
        </p:nvSpPr>
        <p:spPr>
          <a:xfrm>
            <a:off x="4853013"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grpSp>
        <p:nvGrpSpPr>
          <p:cNvPr id="191" name="Google Shape;191;p21"/>
          <p:cNvGrpSpPr/>
          <p:nvPr/>
        </p:nvGrpSpPr>
        <p:grpSpPr>
          <a:xfrm>
            <a:off x="288009" y="-1798212"/>
            <a:ext cx="9631151" cy="9027626"/>
            <a:chOff x="288009" y="-1798212"/>
            <a:chExt cx="9631151" cy="9027626"/>
          </a:xfrm>
        </p:grpSpPr>
        <p:pic>
          <p:nvPicPr>
            <p:cNvPr id="192" name="Google Shape;192;p21"/>
            <p:cNvPicPr preferRelativeResize="0"/>
            <p:nvPr/>
          </p:nvPicPr>
          <p:blipFill>
            <a:blip r:embed="rId5">
              <a:alphaModFix/>
            </a:blip>
            <a:stretch>
              <a:fillRect/>
            </a:stretch>
          </p:blipFill>
          <p:spPr>
            <a:xfrm rot="-5400000">
              <a:off x="1075684" y="2873589"/>
              <a:ext cx="3568151" cy="5143501"/>
            </a:xfrm>
            <a:prstGeom prst="rect">
              <a:avLst/>
            </a:prstGeom>
            <a:noFill/>
            <a:ln>
              <a:noFill/>
            </a:ln>
          </p:spPr>
        </p:pic>
        <p:pic>
          <p:nvPicPr>
            <p:cNvPr id="193" name="Google Shape;193;p21"/>
            <p:cNvPicPr preferRelativeResize="0"/>
            <p:nvPr/>
          </p:nvPicPr>
          <p:blipFill>
            <a:blip r:embed="rId5">
              <a:alphaModFix/>
            </a:blip>
            <a:stretch>
              <a:fillRect/>
            </a:stretch>
          </p:blipFill>
          <p:spPr>
            <a:xfrm rot="-5400000" flipH="1">
              <a:off x="5563334" y="-2585886"/>
              <a:ext cx="3568151" cy="5143501"/>
            </a:xfrm>
            <a:prstGeom prst="rect">
              <a:avLst/>
            </a:prstGeom>
            <a:noFill/>
            <a:ln>
              <a:noFill/>
            </a:ln>
          </p:spPr>
        </p:pic>
      </p:grpSp>
    </p:spTree>
    <p:extLst>
      <p:ext uri="{BB962C8B-B14F-4D97-AF65-F5344CB8AC3E}">
        <p14:creationId xmlns:p14="http://schemas.microsoft.com/office/powerpoint/2010/main" val="31680721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94"/>
        <p:cNvGrpSpPr/>
        <p:nvPr/>
      </p:nvGrpSpPr>
      <p:grpSpPr>
        <a:xfrm>
          <a:off x="0" y="0"/>
          <a:ext cx="0" cy="0"/>
          <a:chOff x="0" y="0"/>
          <a:chExt cx="0" cy="0"/>
        </a:xfrm>
      </p:grpSpPr>
      <p:grpSp>
        <p:nvGrpSpPr>
          <p:cNvPr id="195" name="Google Shape;195;p22"/>
          <p:cNvGrpSpPr/>
          <p:nvPr/>
        </p:nvGrpSpPr>
        <p:grpSpPr>
          <a:xfrm>
            <a:off x="-4082466" y="-1601961"/>
            <a:ext cx="14881377" cy="9163526"/>
            <a:chOff x="-4082466" y="-1601961"/>
            <a:chExt cx="14881377" cy="9163526"/>
          </a:xfrm>
        </p:grpSpPr>
        <p:pic>
          <p:nvPicPr>
            <p:cNvPr id="196" name="Google Shape;196;p22"/>
            <p:cNvPicPr preferRelativeResize="0"/>
            <p:nvPr/>
          </p:nvPicPr>
          <p:blipFill>
            <a:blip r:embed="rId2">
              <a:alphaModFix/>
            </a:blip>
            <a:stretch>
              <a:fillRect/>
            </a:stretch>
          </p:blipFill>
          <p:spPr>
            <a:xfrm rot="10800000">
              <a:off x="-4082466" y="-1601961"/>
              <a:ext cx="5457352" cy="5143501"/>
            </a:xfrm>
            <a:prstGeom prst="rect">
              <a:avLst/>
            </a:prstGeom>
            <a:noFill/>
            <a:ln>
              <a:noFill/>
            </a:ln>
          </p:spPr>
        </p:pic>
        <p:pic>
          <p:nvPicPr>
            <p:cNvPr id="197" name="Google Shape;197;p22"/>
            <p:cNvPicPr preferRelativeResize="0"/>
            <p:nvPr/>
          </p:nvPicPr>
          <p:blipFill>
            <a:blip r:embed="rId2">
              <a:alphaModFix/>
            </a:blip>
            <a:stretch>
              <a:fillRect/>
            </a:stretch>
          </p:blipFill>
          <p:spPr>
            <a:xfrm rot="10800000">
              <a:off x="5341559" y="2418064"/>
              <a:ext cx="5457352" cy="5143501"/>
            </a:xfrm>
            <a:prstGeom prst="rect">
              <a:avLst/>
            </a:prstGeom>
            <a:noFill/>
            <a:ln>
              <a:noFill/>
            </a:ln>
          </p:spPr>
        </p:pic>
      </p:grpSp>
      <p:grpSp>
        <p:nvGrpSpPr>
          <p:cNvPr id="198" name="Google Shape;198;p22"/>
          <p:cNvGrpSpPr/>
          <p:nvPr/>
        </p:nvGrpSpPr>
        <p:grpSpPr>
          <a:xfrm>
            <a:off x="-1533166" y="-778720"/>
            <a:ext cx="12974151" cy="7170955"/>
            <a:chOff x="-1533166" y="-778720"/>
            <a:chExt cx="12974151" cy="7170955"/>
          </a:xfrm>
        </p:grpSpPr>
        <p:pic>
          <p:nvPicPr>
            <p:cNvPr id="199" name="Google Shape;199;p22"/>
            <p:cNvPicPr preferRelativeResize="0"/>
            <p:nvPr/>
          </p:nvPicPr>
          <p:blipFill>
            <a:blip r:embed="rId3">
              <a:alphaModFix/>
            </a:blip>
            <a:stretch>
              <a:fillRect/>
            </a:stretch>
          </p:blipFill>
          <p:spPr>
            <a:xfrm rot="-5400000">
              <a:off x="7763138" y="-2244374"/>
              <a:ext cx="2212193" cy="5143501"/>
            </a:xfrm>
            <a:prstGeom prst="rect">
              <a:avLst/>
            </a:prstGeom>
            <a:noFill/>
            <a:ln>
              <a:noFill/>
            </a:ln>
          </p:spPr>
        </p:pic>
        <p:pic>
          <p:nvPicPr>
            <p:cNvPr id="200" name="Google Shape;200;p22"/>
            <p:cNvPicPr preferRelativeResize="0"/>
            <p:nvPr/>
          </p:nvPicPr>
          <p:blipFill>
            <a:blip r:embed="rId3">
              <a:alphaModFix/>
            </a:blip>
            <a:stretch>
              <a:fillRect/>
            </a:stretch>
          </p:blipFill>
          <p:spPr>
            <a:xfrm rot="5400000">
              <a:off x="-67512" y="2714389"/>
              <a:ext cx="2212193" cy="5143501"/>
            </a:xfrm>
            <a:prstGeom prst="rect">
              <a:avLst/>
            </a:prstGeom>
            <a:noFill/>
            <a:ln>
              <a:noFill/>
            </a:ln>
          </p:spPr>
        </p:pic>
      </p:grpSp>
      <p:sp>
        <p:nvSpPr>
          <p:cNvPr id="201" name="Google Shape;20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7021398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02"/>
        <p:cNvGrpSpPr/>
        <p:nvPr/>
      </p:nvGrpSpPr>
      <p:grpSpPr>
        <a:xfrm>
          <a:off x="0" y="0"/>
          <a:ext cx="0" cy="0"/>
          <a:chOff x="0" y="0"/>
          <a:chExt cx="0" cy="0"/>
        </a:xfrm>
      </p:grpSpPr>
      <p:grpSp>
        <p:nvGrpSpPr>
          <p:cNvPr id="203" name="Google Shape;203;p23"/>
          <p:cNvGrpSpPr/>
          <p:nvPr/>
        </p:nvGrpSpPr>
        <p:grpSpPr>
          <a:xfrm>
            <a:off x="-827516" y="-1749787"/>
            <a:ext cx="11796651" cy="9037626"/>
            <a:chOff x="-827516" y="-1749787"/>
            <a:chExt cx="11796651" cy="9037626"/>
          </a:xfrm>
        </p:grpSpPr>
        <p:pic>
          <p:nvPicPr>
            <p:cNvPr id="204" name="Google Shape;204;p23"/>
            <p:cNvPicPr preferRelativeResize="0"/>
            <p:nvPr/>
          </p:nvPicPr>
          <p:blipFill>
            <a:blip r:embed="rId2">
              <a:alphaModFix/>
            </a:blip>
            <a:stretch>
              <a:fillRect/>
            </a:stretch>
          </p:blipFill>
          <p:spPr>
            <a:xfrm rot="5400000" flipH="1">
              <a:off x="-39841" y="2932014"/>
              <a:ext cx="3568151" cy="5143501"/>
            </a:xfrm>
            <a:prstGeom prst="rect">
              <a:avLst/>
            </a:prstGeom>
            <a:noFill/>
            <a:ln>
              <a:noFill/>
            </a:ln>
          </p:spPr>
        </p:pic>
        <p:pic>
          <p:nvPicPr>
            <p:cNvPr id="205" name="Google Shape;205;p23"/>
            <p:cNvPicPr preferRelativeResize="0"/>
            <p:nvPr/>
          </p:nvPicPr>
          <p:blipFill>
            <a:blip r:embed="rId2">
              <a:alphaModFix/>
            </a:blip>
            <a:stretch>
              <a:fillRect/>
            </a:stretch>
          </p:blipFill>
          <p:spPr>
            <a:xfrm rot="-5400000" flipH="1">
              <a:off x="6613309" y="-2537461"/>
              <a:ext cx="3568151" cy="5143501"/>
            </a:xfrm>
            <a:prstGeom prst="rect">
              <a:avLst/>
            </a:prstGeom>
            <a:noFill/>
            <a:ln>
              <a:noFill/>
            </a:ln>
          </p:spPr>
        </p:pic>
      </p:grpSp>
      <p:grpSp>
        <p:nvGrpSpPr>
          <p:cNvPr id="206" name="Google Shape;206;p23"/>
          <p:cNvGrpSpPr/>
          <p:nvPr/>
        </p:nvGrpSpPr>
        <p:grpSpPr>
          <a:xfrm>
            <a:off x="-4346593" y="-2534989"/>
            <a:ext cx="17692156" cy="10259435"/>
            <a:chOff x="-4346593" y="-2534989"/>
            <a:chExt cx="17692156" cy="10259435"/>
          </a:xfrm>
        </p:grpSpPr>
        <p:pic>
          <p:nvPicPr>
            <p:cNvPr id="207" name="Google Shape;207;p23"/>
            <p:cNvPicPr preferRelativeResize="0"/>
            <p:nvPr/>
          </p:nvPicPr>
          <p:blipFill>
            <a:blip r:embed="rId3">
              <a:alphaModFix/>
            </a:blip>
            <a:stretch>
              <a:fillRect/>
            </a:stretch>
          </p:blipFill>
          <p:spPr>
            <a:xfrm rot="-3003894" flipH="1">
              <a:off x="-3263352" y="-1552861"/>
              <a:ext cx="4963724" cy="5143503"/>
            </a:xfrm>
            <a:prstGeom prst="rect">
              <a:avLst/>
            </a:prstGeom>
            <a:noFill/>
            <a:ln>
              <a:noFill/>
            </a:ln>
          </p:spPr>
        </p:pic>
        <p:pic>
          <p:nvPicPr>
            <p:cNvPr id="208" name="Google Shape;208;p23"/>
            <p:cNvPicPr preferRelativeResize="0"/>
            <p:nvPr/>
          </p:nvPicPr>
          <p:blipFill>
            <a:blip r:embed="rId3">
              <a:alphaModFix/>
            </a:blip>
            <a:stretch>
              <a:fillRect/>
            </a:stretch>
          </p:blipFill>
          <p:spPr>
            <a:xfrm rot="-7796106">
              <a:off x="7298598" y="1598814"/>
              <a:ext cx="4963724" cy="5143503"/>
            </a:xfrm>
            <a:prstGeom prst="rect">
              <a:avLst/>
            </a:prstGeom>
            <a:noFill/>
            <a:ln>
              <a:noFill/>
            </a:ln>
          </p:spPr>
        </p:pic>
      </p:grpSp>
      <p:sp>
        <p:nvSpPr>
          <p:cNvPr id="209" name="Google Shape;20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0290223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10"/>
        <p:cNvGrpSpPr/>
        <p:nvPr/>
      </p:nvGrpSpPr>
      <p:grpSpPr>
        <a:xfrm>
          <a:off x="0" y="0"/>
          <a:ext cx="0" cy="0"/>
          <a:chOff x="0" y="0"/>
          <a:chExt cx="0" cy="0"/>
        </a:xfrm>
      </p:grpSpPr>
      <p:grpSp>
        <p:nvGrpSpPr>
          <p:cNvPr id="211" name="Google Shape;211;p24"/>
          <p:cNvGrpSpPr/>
          <p:nvPr/>
        </p:nvGrpSpPr>
        <p:grpSpPr>
          <a:xfrm>
            <a:off x="-2854916" y="-4416911"/>
            <a:ext cx="9007201" cy="13920701"/>
            <a:chOff x="-2854916" y="-4416911"/>
            <a:chExt cx="9007201" cy="13920701"/>
          </a:xfrm>
        </p:grpSpPr>
        <p:pic>
          <p:nvPicPr>
            <p:cNvPr id="212" name="Google Shape;212;p24"/>
            <p:cNvPicPr preferRelativeResize="0"/>
            <p:nvPr/>
          </p:nvPicPr>
          <p:blipFill>
            <a:blip r:embed="rId2">
              <a:alphaModFix/>
            </a:blip>
            <a:stretch>
              <a:fillRect/>
            </a:stretch>
          </p:blipFill>
          <p:spPr>
            <a:xfrm flipH="1">
              <a:off x="-2854916" y="-60136"/>
              <a:ext cx="3568151" cy="5143501"/>
            </a:xfrm>
            <a:prstGeom prst="rect">
              <a:avLst/>
            </a:prstGeom>
            <a:noFill/>
            <a:ln>
              <a:noFill/>
            </a:ln>
          </p:spPr>
        </p:pic>
        <p:pic>
          <p:nvPicPr>
            <p:cNvPr id="213" name="Google Shape;213;p24"/>
            <p:cNvPicPr preferRelativeResize="0"/>
            <p:nvPr/>
          </p:nvPicPr>
          <p:blipFill>
            <a:blip r:embed="rId2">
              <a:alphaModFix/>
            </a:blip>
            <a:stretch>
              <a:fillRect/>
            </a:stretch>
          </p:blipFill>
          <p:spPr>
            <a:xfrm>
              <a:off x="2584134" y="4360289"/>
              <a:ext cx="3568151" cy="5143501"/>
            </a:xfrm>
            <a:prstGeom prst="rect">
              <a:avLst/>
            </a:prstGeom>
            <a:noFill/>
            <a:ln>
              <a:noFill/>
            </a:ln>
          </p:spPr>
        </p:pic>
        <p:pic>
          <p:nvPicPr>
            <p:cNvPr id="214" name="Google Shape;214;p24"/>
            <p:cNvPicPr preferRelativeResize="0"/>
            <p:nvPr/>
          </p:nvPicPr>
          <p:blipFill>
            <a:blip r:embed="rId2">
              <a:alphaModFix/>
            </a:blip>
            <a:stretch>
              <a:fillRect/>
            </a:stretch>
          </p:blipFill>
          <p:spPr>
            <a:xfrm>
              <a:off x="1593184" y="-4416911"/>
              <a:ext cx="3568151" cy="5143501"/>
            </a:xfrm>
            <a:prstGeom prst="rect">
              <a:avLst/>
            </a:prstGeom>
            <a:noFill/>
            <a:ln>
              <a:noFill/>
            </a:ln>
          </p:spPr>
        </p:pic>
      </p:grpSp>
      <p:sp>
        <p:nvSpPr>
          <p:cNvPr id="215" name="Google Shape;215;p24"/>
          <p:cNvSpPr txBox="1">
            <a:spLocks noGrp="1"/>
          </p:cNvSpPr>
          <p:nvPr>
            <p:ph type="title"/>
          </p:nvPr>
        </p:nvSpPr>
        <p:spPr>
          <a:xfrm>
            <a:off x="713225" y="1128750"/>
            <a:ext cx="4448100" cy="925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6" name="Google Shape;216;p24"/>
          <p:cNvSpPr txBox="1">
            <a:spLocks noGrp="1"/>
          </p:cNvSpPr>
          <p:nvPr>
            <p:ph type="subTitle" idx="1"/>
          </p:nvPr>
        </p:nvSpPr>
        <p:spPr>
          <a:xfrm>
            <a:off x="713225" y="1910002"/>
            <a:ext cx="44481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7" name="Google Shape;217;p24"/>
          <p:cNvSpPr txBox="1"/>
          <p:nvPr/>
        </p:nvSpPr>
        <p:spPr>
          <a:xfrm>
            <a:off x="713225" y="3352225"/>
            <a:ext cx="4080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Heebo"/>
                <a:ea typeface="Heebo"/>
                <a:cs typeface="Heebo"/>
                <a:sym typeface="Heebo"/>
              </a:rPr>
              <a:t>CREDITS:</a:t>
            </a:r>
            <a:r>
              <a:rPr lang="en" sz="1000">
                <a:solidFill>
                  <a:schemeClr val="dk1"/>
                </a:solidFill>
                <a:latin typeface="Heebo"/>
                <a:ea typeface="Heebo"/>
                <a:cs typeface="Heebo"/>
                <a:sym typeface="Heebo"/>
              </a:rPr>
              <a:t> This presentation template was created by </a:t>
            </a:r>
            <a:r>
              <a:rPr lang="en" sz="1000" b="1" u="sng">
                <a:solidFill>
                  <a:schemeClr val="dk1"/>
                </a:solidFill>
                <a:latin typeface="Heebo"/>
                <a:ea typeface="Heebo"/>
                <a:cs typeface="Heebo"/>
                <a:sym typeface="Heebo"/>
                <a:hlinkClick r:id="rId3">
                  <a:extLst>
                    <a:ext uri="{A12FA001-AC4F-418D-AE19-62706E023703}">
                      <ahyp:hlinkClr xmlns:ahyp="http://schemas.microsoft.com/office/drawing/2018/hyperlinkcolor" val="tx"/>
                    </a:ext>
                  </a:extLst>
                </a:hlinkClick>
              </a:rPr>
              <a:t>Slidesgo</a:t>
            </a:r>
            <a:r>
              <a:rPr lang="en" sz="1000">
                <a:solidFill>
                  <a:schemeClr val="dk1"/>
                </a:solidFill>
                <a:latin typeface="Heebo"/>
                <a:ea typeface="Heebo"/>
                <a:cs typeface="Heebo"/>
                <a:sym typeface="Heebo"/>
              </a:rPr>
              <a:t>, and includes icons by </a:t>
            </a:r>
            <a:r>
              <a:rPr lang="en" sz="1000" b="1" u="sng">
                <a:solidFill>
                  <a:schemeClr val="dk1"/>
                </a:solidFill>
                <a:latin typeface="Heebo"/>
                <a:ea typeface="Heebo"/>
                <a:cs typeface="Heebo"/>
                <a:sym typeface="Heebo"/>
                <a:hlinkClick r:id="rId4">
                  <a:extLst>
                    <a:ext uri="{A12FA001-AC4F-418D-AE19-62706E023703}">
                      <ahyp:hlinkClr xmlns:ahyp="http://schemas.microsoft.com/office/drawing/2018/hyperlinkcolor" val="tx"/>
                    </a:ext>
                  </a:extLst>
                </a:hlinkClick>
              </a:rPr>
              <a:t>Flaticon</a:t>
            </a:r>
            <a:r>
              <a:rPr lang="en" sz="1000">
                <a:solidFill>
                  <a:schemeClr val="dk1"/>
                </a:solidFill>
                <a:latin typeface="Heebo"/>
                <a:ea typeface="Heebo"/>
                <a:cs typeface="Heebo"/>
                <a:sym typeface="Heebo"/>
              </a:rPr>
              <a:t>, and infographics &amp; images by </a:t>
            </a:r>
            <a:r>
              <a:rPr lang="en" sz="1000" b="1" u="sng">
                <a:solidFill>
                  <a:schemeClr val="dk1"/>
                </a:solidFill>
                <a:latin typeface="Heebo"/>
                <a:ea typeface="Heebo"/>
                <a:cs typeface="Heebo"/>
                <a:sym typeface="Heebo"/>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Heebo"/>
                <a:ea typeface="Heebo"/>
                <a:cs typeface="Heebo"/>
                <a:sym typeface="Heebo"/>
              </a:rPr>
              <a:t> </a:t>
            </a:r>
            <a:endParaRPr sz="1000" b="1" u="sng">
              <a:solidFill>
                <a:schemeClr val="dk1"/>
              </a:solidFill>
              <a:latin typeface="Heebo"/>
              <a:ea typeface="Heebo"/>
              <a:cs typeface="Heebo"/>
              <a:sym typeface="Heebo"/>
            </a:endParaRPr>
          </a:p>
        </p:txBody>
      </p:sp>
    </p:spTree>
    <p:extLst>
      <p:ext uri="{BB962C8B-B14F-4D97-AF65-F5344CB8AC3E}">
        <p14:creationId xmlns:p14="http://schemas.microsoft.com/office/powerpoint/2010/main" val="2190022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18"/>
        <p:cNvGrpSpPr/>
        <p:nvPr/>
      </p:nvGrpSpPr>
      <p:grpSpPr>
        <a:xfrm>
          <a:off x="0" y="0"/>
          <a:ext cx="0" cy="0"/>
          <a:chOff x="0" y="0"/>
          <a:chExt cx="0" cy="0"/>
        </a:xfrm>
      </p:grpSpPr>
      <p:grpSp>
        <p:nvGrpSpPr>
          <p:cNvPr id="219" name="Google Shape;219;p25"/>
          <p:cNvGrpSpPr/>
          <p:nvPr/>
        </p:nvGrpSpPr>
        <p:grpSpPr>
          <a:xfrm>
            <a:off x="-2641700" y="-2464733"/>
            <a:ext cx="14020826" cy="9253002"/>
            <a:chOff x="-2641700" y="-2464733"/>
            <a:chExt cx="14020826" cy="9253002"/>
          </a:xfrm>
        </p:grpSpPr>
        <p:pic>
          <p:nvPicPr>
            <p:cNvPr id="220" name="Google Shape;220;p25"/>
            <p:cNvPicPr preferRelativeResize="0"/>
            <p:nvPr/>
          </p:nvPicPr>
          <p:blipFill>
            <a:blip r:embed="rId2">
              <a:alphaModFix/>
            </a:blip>
            <a:stretch>
              <a:fillRect/>
            </a:stretch>
          </p:blipFill>
          <p:spPr>
            <a:xfrm>
              <a:off x="6247600" y="2072942"/>
              <a:ext cx="5131526" cy="4715327"/>
            </a:xfrm>
            <a:prstGeom prst="rect">
              <a:avLst/>
            </a:prstGeom>
            <a:noFill/>
            <a:ln>
              <a:noFill/>
            </a:ln>
          </p:spPr>
        </p:pic>
        <p:pic>
          <p:nvPicPr>
            <p:cNvPr id="221" name="Google Shape;221;p25"/>
            <p:cNvPicPr preferRelativeResize="0"/>
            <p:nvPr/>
          </p:nvPicPr>
          <p:blipFill>
            <a:blip r:embed="rId2">
              <a:alphaModFix/>
            </a:blip>
            <a:stretch>
              <a:fillRect/>
            </a:stretch>
          </p:blipFill>
          <p:spPr>
            <a:xfrm>
              <a:off x="-2641700" y="-2464733"/>
              <a:ext cx="5131526" cy="4715327"/>
            </a:xfrm>
            <a:prstGeom prst="rect">
              <a:avLst/>
            </a:prstGeom>
            <a:noFill/>
            <a:ln>
              <a:noFill/>
            </a:ln>
          </p:spPr>
        </p:pic>
      </p:grpSp>
      <p:grpSp>
        <p:nvGrpSpPr>
          <p:cNvPr id="222" name="Google Shape;222;p25"/>
          <p:cNvGrpSpPr/>
          <p:nvPr/>
        </p:nvGrpSpPr>
        <p:grpSpPr>
          <a:xfrm>
            <a:off x="-1368300" y="-383737"/>
            <a:ext cx="13416160" cy="7367565"/>
            <a:chOff x="-1368300" y="-383737"/>
            <a:chExt cx="13416160" cy="7367565"/>
          </a:xfrm>
        </p:grpSpPr>
        <p:pic>
          <p:nvPicPr>
            <p:cNvPr id="223" name="Google Shape;223;p25"/>
            <p:cNvPicPr preferRelativeResize="0"/>
            <p:nvPr/>
          </p:nvPicPr>
          <p:blipFill>
            <a:blip r:embed="rId3">
              <a:alphaModFix/>
            </a:blip>
            <a:stretch>
              <a:fillRect/>
            </a:stretch>
          </p:blipFill>
          <p:spPr>
            <a:xfrm rot="7186051" flipH="1">
              <a:off x="-34215" y="1586593"/>
              <a:ext cx="3568149" cy="5143497"/>
            </a:xfrm>
            <a:prstGeom prst="rect">
              <a:avLst/>
            </a:prstGeom>
            <a:noFill/>
            <a:ln>
              <a:noFill/>
            </a:ln>
          </p:spPr>
        </p:pic>
        <p:pic>
          <p:nvPicPr>
            <p:cNvPr id="224" name="Google Shape;224;p25"/>
            <p:cNvPicPr preferRelativeResize="0"/>
            <p:nvPr/>
          </p:nvPicPr>
          <p:blipFill>
            <a:blip r:embed="rId3">
              <a:alphaModFix/>
            </a:blip>
            <a:stretch>
              <a:fillRect/>
            </a:stretch>
          </p:blipFill>
          <p:spPr>
            <a:xfrm rot="5400000">
              <a:off x="7692034" y="-1171411"/>
              <a:ext cx="3568151" cy="5143501"/>
            </a:xfrm>
            <a:prstGeom prst="rect">
              <a:avLst/>
            </a:prstGeom>
            <a:noFill/>
            <a:ln>
              <a:noFill/>
            </a:ln>
          </p:spPr>
        </p:pic>
      </p:grpSp>
    </p:spTree>
    <p:extLst>
      <p:ext uri="{BB962C8B-B14F-4D97-AF65-F5344CB8AC3E}">
        <p14:creationId xmlns:p14="http://schemas.microsoft.com/office/powerpoint/2010/main" val="566940967"/>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25"/>
        <p:cNvGrpSpPr/>
        <p:nvPr/>
      </p:nvGrpSpPr>
      <p:grpSpPr>
        <a:xfrm>
          <a:off x="0" y="0"/>
          <a:ext cx="0" cy="0"/>
          <a:chOff x="0" y="0"/>
          <a:chExt cx="0" cy="0"/>
        </a:xfrm>
      </p:grpSpPr>
      <p:grpSp>
        <p:nvGrpSpPr>
          <p:cNvPr id="226" name="Google Shape;226;p26"/>
          <p:cNvGrpSpPr/>
          <p:nvPr/>
        </p:nvGrpSpPr>
        <p:grpSpPr>
          <a:xfrm>
            <a:off x="-2748781" y="-4245972"/>
            <a:ext cx="14338702" cy="11890187"/>
            <a:chOff x="-2748781" y="-4245972"/>
            <a:chExt cx="14338702" cy="11890187"/>
          </a:xfrm>
        </p:grpSpPr>
        <p:pic>
          <p:nvPicPr>
            <p:cNvPr id="227" name="Google Shape;227;p26"/>
            <p:cNvPicPr preferRelativeResize="0"/>
            <p:nvPr/>
          </p:nvPicPr>
          <p:blipFill>
            <a:blip r:embed="rId2">
              <a:alphaModFix/>
            </a:blip>
            <a:stretch>
              <a:fillRect/>
            </a:stretch>
          </p:blipFill>
          <p:spPr>
            <a:xfrm>
              <a:off x="-2040602" y="2805513"/>
              <a:ext cx="2665873" cy="4838703"/>
            </a:xfrm>
            <a:prstGeom prst="rect">
              <a:avLst/>
            </a:prstGeom>
            <a:noFill/>
            <a:ln>
              <a:noFill/>
            </a:ln>
          </p:spPr>
        </p:pic>
        <p:pic>
          <p:nvPicPr>
            <p:cNvPr id="228" name="Google Shape;228;p26"/>
            <p:cNvPicPr preferRelativeResize="0"/>
            <p:nvPr/>
          </p:nvPicPr>
          <p:blipFill>
            <a:blip r:embed="rId3">
              <a:alphaModFix/>
            </a:blip>
            <a:stretch>
              <a:fillRect/>
            </a:stretch>
          </p:blipFill>
          <p:spPr>
            <a:xfrm>
              <a:off x="7622838" y="2121514"/>
              <a:ext cx="2212193" cy="5143501"/>
            </a:xfrm>
            <a:prstGeom prst="rect">
              <a:avLst/>
            </a:prstGeom>
            <a:noFill/>
            <a:ln>
              <a:noFill/>
            </a:ln>
          </p:spPr>
        </p:pic>
        <p:pic>
          <p:nvPicPr>
            <p:cNvPr id="229" name="Google Shape;229;p26"/>
            <p:cNvPicPr preferRelativeResize="0"/>
            <p:nvPr/>
          </p:nvPicPr>
          <p:blipFill>
            <a:blip r:embed="rId4">
              <a:alphaModFix/>
            </a:blip>
            <a:stretch>
              <a:fillRect/>
            </a:stretch>
          </p:blipFill>
          <p:spPr>
            <a:xfrm rot="-3005391">
              <a:off x="-1665652" y="-3264010"/>
              <a:ext cx="4963720" cy="5143498"/>
            </a:xfrm>
            <a:prstGeom prst="rect">
              <a:avLst/>
            </a:prstGeom>
            <a:noFill/>
            <a:ln>
              <a:noFill/>
            </a:ln>
          </p:spPr>
        </p:pic>
        <p:pic>
          <p:nvPicPr>
            <p:cNvPr id="230" name="Google Shape;230;p26"/>
            <p:cNvPicPr preferRelativeResize="0"/>
            <p:nvPr/>
          </p:nvPicPr>
          <p:blipFill>
            <a:blip r:embed="rId4">
              <a:alphaModFix/>
            </a:blip>
            <a:stretch>
              <a:fillRect/>
            </a:stretch>
          </p:blipFill>
          <p:spPr>
            <a:xfrm rot="-6121826">
              <a:off x="6075498" y="-3533997"/>
              <a:ext cx="4963719" cy="5143498"/>
            </a:xfrm>
            <a:prstGeom prst="rect">
              <a:avLst/>
            </a:prstGeom>
            <a:noFill/>
            <a:ln>
              <a:noFill/>
            </a:ln>
          </p:spPr>
        </p:pic>
      </p:grpSp>
      <p:grpSp>
        <p:nvGrpSpPr>
          <p:cNvPr id="231" name="Google Shape;231;p26"/>
          <p:cNvGrpSpPr/>
          <p:nvPr/>
        </p:nvGrpSpPr>
        <p:grpSpPr>
          <a:xfrm>
            <a:off x="-4022566" y="-919412"/>
            <a:ext cx="17173601" cy="5757151"/>
            <a:chOff x="-4022566" y="-919412"/>
            <a:chExt cx="17173601" cy="5757151"/>
          </a:xfrm>
        </p:grpSpPr>
        <p:pic>
          <p:nvPicPr>
            <p:cNvPr id="232" name="Google Shape;232;p26"/>
            <p:cNvPicPr preferRelativeResize="0"/>
            <p:nvPr/>
          </p:nvPicPr>
          <p:blipFill>
            <a:blip r:embed="rId5">
              <a:alphaModFix/>
            </a:blip>
            <a:stretch>
              <a:fillRect/>
            </a:stretch>
          </p:blipFill>
          <p:spPr>
            <a:xfrm>
              <a:off x="7693684" y="-305761"/>
              <a:ext cx="5457352" cy="5143501"/>
            </a:xfrm>
            <a:prstGeom prst="rect">
              <a:avLst/>
            </a:prstGeom>
            <a:noFill/>
            <a:ln>
              <a:noFill/>
            </a:ln>
          </p:spPr>
        </p:pic>
        <p:pic>
          <p:nvPicPr>
            <p:cNvPr id="233" name="Google Shape;233;p26"/>
            <p:cNvPicPr preferRelativeResize="0"/>
            <p:nvPr/>
          </p:nvPicPr>
          <p:blipFill>
            <a:blip r:embed="rId5">
              <a:alphaModFix/>
            </a:blip>
            <a:stretch>
              <a:fillRect/>
            </a:stretch>
          </p:blipFill>
          <p:spPr>
            <a:xfrm rot="5400000">
              <a:off x="-4179491" y="-762486"/>
              <a:ext cx="5457352" cy="5143501"/>
            </a:xfrm>
            <a:prstGeom prst="rect">
              <a:avLst/>
            </a:prstGeom>
            <a:noFill/>
            <a:ln>
              <a:noFill/>
            </a:ln>
          </p:spPr>
        </p:pic>
      </p:grpSp>
    </p:spTree>
    <p:extLst>
      <p:ext uri="{BB962C8B-B14F-4D97-AF65-F5344CB8AC3E}">
        <p14:creationId xmlns:p14="http://schemas.microsoft.com/office/powerpoint/2010/main" val="1377048849"/>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37"/>
        <p:cNvGrpSpPr/>
        <p:nvPr/>
      </p:nvGrpSpPr>
      <p:grpSpPr>
        <a:xfrm>
          <a:off x="0" y="0"/>
          <a:ext cx="0" cy="0"/>
          <a:chOff x="0" y="0"/>
          <a:chExt cx="0" cy="0"/>
        </a:xfrm>
      </p:grpSpPr>
    </p:spTree>
    <p:extLst>
      <p:ext uri="{BB962C8B-B14F-4D97-AF65-F5344CB8AC3E}">
        <p14:creationId xmlns:p14="http://schemas.microsoft.com/office/powerpoint/2010/main" val="37554089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6328564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12" name="Google Shape;12;p2"/>
          <p:cNvSpPr txBox="1">
            <a:spLocks noGrp="1"/>
          </p:cNvSpPr>
          <p:nvPr>
            <p:ph type="ctrTitle"/>
          </p:nvPr>
        </p:nvSpPr>
        <p:spPr>
          <a:xfrm>
            <a:off x="713225" y="1137400"/>
            <a:ext cx="4511100" cy="1479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3" name="Google Shape;13;p2"/>
          <p:cNvSpPr txBox="1">
            <a:spLocks noGrp="1"/>
          </p:cNvSpPr>
          <p:nvPr>
            <p:ph type="subTitle" idx="1"/>
          </p:nvPr>
        </p:nvSpPr>
        <p:spPr>
          <a:xfrm>
            <a:off x="713225" y="3355950"/>
            <a:ext cx="1819500" cy="622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extLst>
      <p:ext uri="{BB962C8B-B14F-4D97-AF65-F5344CB8AC3E}">
        <p14:creationId xmlns:p14="http://schemas.microsoft.com/office/powerpoint/2010/main" val="2646785161"/>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1"/>
        <p:cNvGrpSpPr/>
        <p:nvPr/>
      </p:nvGrpSpPr>
      <p:grpSpPr>
        <a:xfrm>
          <a:off x="0" y="0"/>
          <a:ext cx="0" cy="0"/>
          <a:chOff x="0" y="0"/>
          <a:chExt cx="0" cy="0"/>
        </a:xfrm>
      </p:grpSpPr>
      <p:sp>
        <p:nvSpPr>
          <p:cNvPr id="56" name="Google Shape;56;p7"/>
          <p:cNvSpPr txBox="1">
            <a:spLocks noGrp="1"/>
          </p:cNvSpPr>
          <p:nvPr>
            <p:ph type="title"/>
          </p:nvPr>
        </p:nvSpPr>
        <p:spPr>
          <a:xfrm>
            <a:off x="811975" y="878850"/>
            <a:ext cx="4097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7" name="Google Shape;57;p7"/>
          <p:cNvSpPr txBox="1">
            <a:spLocks noGrp="1"/>
          </p:cNvSpPr>
          <p:nvPr>
            <p:ph type="subTitle" idx="1"/>
          </p:nvPr>
        </p:nvSpPr>
        <p:spPr>
          <a:xfrm>
            <a:off x="811975" y="1966350"/>
            <a:ext cx="40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r>
              <a:rPr lang="en-US"/>
              <a:t>Click to edit Master subtitle style</a:t>
            </a:r>
            <a:endParaRPr/>
          </a:p>
        </p:txBody>
      </p:sp>
      <p:sp>
        <p:nvSpPr>
          <p:cNvPr id="58" name="Google Shape;58;p7"/>
          <p:cNvSpPr>
            <a:spLocks noGrp="1"/>
          </p:cNvSpPr>
          <p:nvPr>
            <p:ph type="pic" idx="2"/>
          </p:nvPr>
        </p:nvSpPr>
        <p:spPr>
          <a:xfrm>
            <a:off x="5230350" y="875700"/>
            <a:ext cx="3389700" cy="3392100"/>
          </a:xfrm>
          <a:prstGeom prst="ellipse">
            <a:avLst/>
          </a:prstGeom>
          <a:noFill/>
          <a:ln>
            <a:noFill/>
          </a:ln>
        </p:spPr>
      </p:sp>
    </p:spTree>
    <p:extLst>
      <p:ext uri="{BB962C8B-B14F-4D97-AF65-F5344CB8AC3E}">
        <p14:creationId xmlns:p14="http://schemas.microsoft.com/office/powerpoint/2010/main" val="3575588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2006237" y="3067817"/>
            <a:ext cx="5131526" cy="4715327"/>
          </a:xfrm>
          <a:prstGeom prst="rect">
            <a:avLst/>
          </a:prstGeom>
          <a:noFill/>
          <a:ln>
            <a:noFill/>
          </a:ln>
        </p:spPr>
      </p:pic>
      <p:grpSp>
        <p:nvGrpSpPr>
          <p:cNvPr id="28" name="Google Shape;28;p4"/>
          <p:cNvGrpSpPr/>
          <p:nvPr/>
        </p:nvGrpSpPr>
        <p:grpSpPr>
          <a:xfrm>
            <a:off x="-2881991" y="-2336811"/>
            <a:ext cx="14656501" cy="7096101"/>
            <a:chOff x="-2881991" y="-2336811"/>
            <a:chExt cx="14656501" cy="7096101"/>
          </a:xfrm>
        </p:grpSpPr>
        <p:pic>
          <p:nvPicPr>
            <p:cNvPr id="29" name="Google Shape;29;p4"/>
            <p:cNvPicPr preferRelativeResize="0"/>
            <p:nvPr/>
          </p:nvPicPr>
          <p:blipFill>
            <a:blip r:embed="rId3">
              <a:alphaModFix/>
            </a:blip>
            <a:stretch>
              <a:fillRect/>
            </a:stretch>
          </p:blipFill>
          <p:spPr>
            <a:xfrm>
              <a:off x="8206359" y="-2336811"/>
              <a:ext cx="3568151" cy="5143501"/>
            </a:xfrm>
            <a:prstGeom prst="rect">
              <a:avLst/>
            </a:prstGeom>
            <a:noFill/>
            <a:ln>
              <a:noFill/>
            </a:ln>
          </p:spPr>
        </p:pic>
        <p:pic>
          <p:nvPicPr>
            <p:cNvPr id="30" name="Google Shape;30;p4"/>
            <p:cNvPicPr preferRelativeResize="0"/>
            <p:nvPr/>
          </p:nvPicPr>
          <p:blipFill>
            <a:blip r:embed="rId3">
              <a:alphaModFix/>
            </a:blip>
            <a:stretch>
              <a:fillRect/>
            </a:stretch>
          </p:blipFill>
          <p:spPr>
            <a:xfrm flipH="1">
              <a:off x="-2881991" y="-384211"/>
              <a:ext cx="3568151" cy="5143501"/>
            </a:xfrm>
            <a:prstGeom prst="rect">
              <a:avLst/>
            </a:prstGeom>
            <a:noFill/>
            <a:ln>
              <a:noFill/>
            </a:ln>
          </p:spPr>
        </p:pic>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 name="Google Shape;32;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2889665459"/>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4"/>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92" name="Google Shape;92;p13"/>
          <p:cNvSpPr txBox="1">
            <a:spLocks noGrp="1"/>
          </p:cNvSpPr>
          <p:nvPr>
            <p:ph type="title" idx="2" hasCustomPrompt="1"/>
          </p:nvPr>
        </p:nvSpPr>
        <p:spPr>
          <a:xfrm>
            <a:off x="720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99" name="Google Shape;99;p13"/>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0" name="Google Shape;100;p13"/>
          <p:cNvSpPr txBox="1">
            <a:spLocks noGrp="1"/>
          </p:cNvSpPr>
          <p:nvPr>
            <p:ph type="subTitle" idx="9"/>
          </p:nvPr>
        </p:nvSpPr>
        <p:spPr>
          <a:xfrm>
            <a:off x="5892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1" name="Google Shape;101;p13"/>
          <p:cNvSpPr txBox="1">
            <a:spLocks noGrp="1"/>
          </p:cNvSpPr>
          <p:nvPr>
            <p:ph type="subTitle" idx="13"/>
          </p:nvPr>
        </p:nvSpPr>
        <p:spPr>
          <a:xfrm>
            <a:off x="720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2" name="Google Shape;102;p13"/>
          <p:cNvSpPr txBox="1">
            <a:spLocks noGrp="1"/>
          </p:cNvSpPr>
          <p:nvPr>
            <p:ph type="subTitle" idx="14"/>
          </p:nvPr>
        </p:nvSpPr>
        <p:spPr>
          <a:xfrm>
            <a:off x="3306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3" name="Google Shape;103;p13"/>
          <p:cNvSpPr txBox="1">
            <a:spLocks noGrp="1"/>
          </p:cNvSpPr>
          <p:nvPr>
            <p:ph type="subTitle" idx="15"/>
          </p:nvPr>
        </p:nvSpPr>
        <p:spPr>
          <a:xfrm>
            <a:off x="5892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4678494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30"/>
        <p:cNvGrpSpPr/>
        <p:nvPr/>
      </p:nvGrpSpPr>
      <p:grpSpPr>
        <a:xfrm>
          <a:off x="0" y="0"/>
          <a:ext cx="0" cy="0"/>
          <a:chOff x="0" y="0"/>
          <a:chExt cx="0" cy="0"/>
        </a:xfrm>
      </p:grpSpPr>
      <p:sp>
        <p:nvSpPr>
          <p:cNvPr id="136" name="Google Shape;136;p17"/>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7" name="Google Shape;137;p17"/>
          <p:cNvSpPr txBox="1">
            <a:spLocks noGrp="1"/>
          </p:cNvSpPr>
          <p:nvPr>
            <p:ph type="subTitle" idx="1"/>
          </p:nvPr>
        </p:nvSpPr>
        <p:spPr>
          <a:xfrm>
            <a:off x="713225" y="1124685"/>
            <a:ext cx="7739700" cy="27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r>
              <a:rPr lang="en-US"/>
              <a:t>Click to edit Master subtitle style</a:t>
            </a:r>
            <a:endParaRPr/>
          </a:p>
        </p:txBody>
      </p:sp>
    </p:spTree>
    <p:extLst>
      <p:ext uri="{BB962C8B-B14F-4D97-AF65-F5344CB8AC3E}">
        <p14:creationId xmlns:p14="http://schemas.microsoft.com/office/powerpoint/2010/main" val="385225317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80"/>
        <p:cNvGrpSpPr/>
        <p:nvPr/>
      </p:nvGrpSpPr>
      <p:grpSpPr>
        <a:xfrm>
          <a:off x="0" y="0"/>
          <a:ext cx="0" cy="0"/>
          <a:chOff x="0" y="0"/>
          <a:chExt cx="0" cy="0"/>
        </a:xfrm>
      </p:grpSpPr>
      <p:sp>
        <p:nvSpPr>
          <p:cNvPr id="185" name="Google Shape;185;p21"/>
          <p:cNvSpPr txBox="1">
            <a:spLocks noGrp="1"/>
          </p:cNvSpPr>
          <p:nvPr>
            <p:ph type="title" hasCustomPrompt="1"/>
          </p:nvPr>
        </p:nvSpPr>
        <p:spPr>
          <a:xfrm>
            <a:off x="798375"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6" name="Google Shape;186;p21"/>
          <p:cNvSpPr txBox="1">
            <a:spLocks noGrp="1"/>
          </p:cNvSpPr>
          <p:nvPr>
            <p:ph type="subTitle" idx="1"/>
          </p:nvPr>
        </p:nvSpPr>
        <p:spPr>
          <a:xfrm>
            <a:off x="798388"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7" name="Google Shape;187;p21"/>
          <p:cNvSpPr txBox="1">
            <a:spLocks noGrp="1"/>
          </p:cNvSpPr>
          <p:nvPr>
            <p:ph type="title" idx="2" hasCustomPrompt="1"/>
          </p:nvPr>
        </p:nvSpPr>
        <p:spPr>
          <a:xfrm>
            <a:off x="2825688" y="112793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8" name="Google Shape;188;p21"/>
          <p:cNvSpPr txBox="1">
            <a:spLocks noGrp="1"/>
          </p:cNvSpPr>
          <p:nvPr>
            <p:ph type="subTitle" idx="3"/>
          </p:nvPr>
        </p:nvSpPr>
        <p:spPr>
          <a:xfrm>
            <a:off x="2825688" y="1810650"/>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9" name="Google Shape;189;p21"/>
          <p:cNvSpPr txBox="1">
            <a:spLocks noGrp="1"/>
          </p:cNvSpPr>
          <p:nvPr>
            <p:ph type="title" idx="4" hasCustomPrompt="1"/>
          </p:nvPr>
        </p:nvSpPr>
        <p:spPr>
          <a:xfrm>
            <a:off x="4853000"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0" name="Google Shape;190;p21"/>
          <p:cNvSpPr txBox="1">
            <a:spLocks noGrp="1"/>
          </p:cNvSpPr>
          <p:nvPr>
            <p:ph type="subTitle" idx="5"/>
          </p:nvPr>
        </p:nvSpPr>
        <p:spPr>
          <a:xfrm>
            <a:off x="4853013"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Tree>
    <p:extLst>
      <p:ext uri="{BB962C8B-B14F-4D97-AF65-F5344CB8AC3E}">
        <p14:creationId xmlns:p14="http://schemas.microsoft.com/office/powerpoint/2010/main" val="3448669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5"/>
          <p:cNvSpPr txBox="1">
            <a:spLocks noGrp="1"/>
          </p:cNvSpPr>
          <p:nvPr>
            <p:ph type="subTitle" idx="1"/>
          </p:nvPr>
        </p:nvSpPr>
        <p:spPr>
          <a:xfrm>
            <a:off x="5151737"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6" name="Google Shape;36;p5"/>
          <p:cNvSpPr txBox="1">
            <a:spLocks noGrp="1"/>
          </p:cNvSpPr>
          <p:nvPr>
            <p:ph type="subTitle" idx="2"/>
          </p:nvPr>
        </p:nvSpPr>
        <p:spPr>
          <a:xfrm>
            <a:off x="1486663"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7" name="Google Shape;37;p5"/>
          <p:cNvSpPr txBox="1">
            <a:spLocks noGrp="1"/>
          </p:cNvSpPr>
          <p:nvPr>
            <p:ph type="subTitle" idx="3"/>
          </p:nvPr>
        </p:nvSpPr>
        <p:spPr>
          <a:xfrm>
            <a:off x="1486663"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38" name="Google Shape;38;p5"/>
          <p:cNvSpPr txBox="1">
            <a:spLocks noGrp="1"/>
          </p:cNvSpPr>
          <p:nvPr>
            <p:ph type="subTitle" idx="4"/>
          </p:nvPr>
        </p:nvSpPr>
        <p:spPr>
          <a:xfrm>
            <a:off x="5151738"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23443071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8"/>
        <p:cNvGrpSpPr/>
        <p:nvPr/>
      </p:nvGrpSpPr>
      <p:grpSpPr>
        <a:xfrm>
          <a:off x="0" y="0"/>
          <a:ext cx="0" cy="0"/>
          <a:chOff x="0" y="0"/>
          <a:chExt cx="0" cy="0"/>
        </a:xfrm>
      </p:grpSpPr>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4" name="Google Shape;144;p18"/>
          <p:cNvSpPr txBox="1">
            <a:spLocks noGrp="1"/>
          </p:cNvSpPr>
          <p:nvPr>
            <p:ph type="subTitle" idx="1"/>
          </p:nvPr>
        </p:nvSpPr>
        <p:spPr>
          <a:xfrm>
            <a:off x="720000"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5" name="Google Shape;145;p18"/>
          <p:cNvSpPr txBox="1">
            <a:spLocks noGrp="1"/>
          </p:cNvSpPr>
          <p:nvPr>
            <p:ph type="subTitle" idx="2"/>
          </p:nvPr>
        </p:nvSpPr>
        <p:spPr>
          <a:xfrm>
            <a:off x="3375598"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6" name="Google Shape;146;p18"/>
          <p:cNvSpPr txBox="1">
            <a:spLocks noGrp="1"/>
          </p:cNvSpPr>
          <p:nvPr>
            <p:ph type="subTitle" idx="3"/>
          </p:nvPr>
        </p:nvSpPr>
        <p:spPr>
          <a:xfrm>
            <a:off x="6031075"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7" name="Google Shape;147;p18"/>
          <p:cNvSpPr txBox="1">
            <a:spLocks noGrp="1"/>
          </p:cNvSpPr>
          <p:nvPr>
            <p:ph type="subTitle" idx="4"/>
          </p:nvPr>
        </p:nvSpPr>
        <p:spPr>
          <a:xfrm>
            <a:off x="720000"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8" name="Google Shape;148;p18"/>
          <p:cNvSpPr txBox="1">
            <a:spLocks noGrp="1"/>
          </p:cNvSpPr>
          <p:nvPr>
            <p:ph type="subTitle" idx="5"/>
          </p:nvPr>
        </p:nvSpPr>
        <p:spPr>
          <a:xfrm>
            <a:off x="3375602"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9" name="Google Shape;149;p18"/>
          <p:cNvSpPr txBox="1">
            <a:spLocks noGrp="1"/>
          </p:cNvSpPr>
          <p:nvPr>
            <p:ph type="subTitle" idx="6"/>
          </p:nvPr>
        </p:nvSpPr>
        <p:spPr>
          <a:xfrm>
            <a:off x="6031075"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10329499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0"/>
        <p:cNvGrpSpPr/>
        <p:nvPr/>
      </p:nvGrpSpPr>
      <p:grpSpPr>
        <a:xfrm>
          <a:off x="0" y="0"/>
          <a:ext cx="0" cy="0"/>
          <a:chOff x="0" y="0"/>
          <a:chExt cx="0" cy="0"/>
        </a:xfrm>
      </p:grpSpPr>
      <p:sp>
        <p:nvSpPr>
          <p:cNvPr id="153" name="Google Shape;15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4" name="Google Shape;154;p19"/>
          <p:cNvSpPr txBox="1">
            <a:spLocks noGrp="1"/>
          </p:cNvSpPr>
          <p:nvPr>
            <p:ph type="subTitle" idx="1"/>
          </p:nvPr>
        </p:nvSpPr>
        <p:spPr>
          <a:xfrm>
            <a:off x="1001574"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5" name="Google Shape;155;p19"/>
          <p:cNvSpPr txBox="1">
            <a:spLocks noGrp="1"/>
          </p:cNvSpPr>
          <p:nvPr>
            <p:ph type="subTitle" idx="2"/>
          </p:nvPr>
        </p:nvSpPr>
        <p:spPr>
          <a:xfrm>
            <a:off x="4828026"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6" name="Google Shape;156;p19"/>
          <p:cNvSpPr txBox="1">
            <a:spLocks noGrp="1"/>
          </p:cNvSpPr>
          <p:nvPr>
            <p:ph type="subTitle" idx="3"/>
          </p:nvPr>
        </p:nvSpPr>
        <p:spPr>
          <a:xfrm>
            <a:off x="1001574"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7" name="Google Shape;157;p19"/>
          <p:cNvSpPr txBox="1">
            <a:spLocks noGrp="1"/>
          </p:cNvSpPr>
          <p:nvPr>
            <p:ph type="subTitle" idx="4"/>
          </p:nvPr>
        </p:nvSpPr>
        <p:spPr>
          <a:xfrm>
            <a:off x="4828026"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8" name="Google Shape;158;p19"/>
          <p:cNvSpPr txBox="1">
            <a:spLocks noGrp="1"/>
          </p:cNvSpPr>
          <p:nvPr>
            <p:ph type="subTitle" idx="5"/>
          </p:nvPr>
        </p:nvSpPr>
        <p:spPr>
          <a:xfrm>
            <a:off x="1001575"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59" name="Google Shape;159;p19"/>
          <p:cNvSpPr txBox="1">
            <a:spLocks noGrp="1"/>
          </p:cNvSpPr>
          <p:nvPr>
            <p:ph type="subTitle" idx="6"/>
          </p:nvPr>
        </p:nvSpPr>
        <p:spPr>
          <a:xfrm>
            <a:off x="1001575"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0" name="Google Shape;160;p19"/>
          <p:cNvSpPr txBox="1">
            <a:spLocks noGrp="1"/>
          </p:cNvSpPr>
          <p:nvPr>
            <p:ph type="subTitle" idx="7"/>
          </p:nvPr>
        </p:nvSpPr>
        <p:spPr>
          <a:xfrm>
            <a:off x="4827999"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1" name="Google Shape;161;p19"/>
          <p:cNvSpPr txBox="1">
            <a:spLocks noGrp="1"/>
          </p:cNvSpPr>
          <p:nvPr>
            <p:ph type="subTitle" idx="8"/>
          </p:nvPr>
        </p:nvSpPr>
        <p:spPr>
          <a:xfrm>
            <a:off x="4827999"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15764296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62"/>
        <p:cNvGrpSpPr/>
        <p:nvPr/>
      </p:nvGrpSpPr>
      <p:grpSpPr>
        <a:xfrm>
          <a:off x="0" y="0"/>
          <a:ext cx="0" cy="0"/>
          <a:chOff x="0" y="0"/>
          <a:chExt cx="0" cy="0"/>
        </a:xfrm>
      </p:grpSpPr>
      <p:sp>
        <p:nvSpPr>
          <p:cNvPr id="167" name="Google Shape;16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8" name="Google Shape;168;p20"/>
          <p:cNvSpPr txBox="1">
            <a:spLocks noGrp="1"/>
          </p:cNvSpPr>
          <p:nvPr>
            <p:ph type="subTitle" idx="1"/>
          </p:nvPr>
        </p:nvSpPr>
        <p:spPr>
          <a:xfrm>
            <a:off x="7200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9" name="Google Shape;169;p20"/>
          <p:cNvSpPr txBox="1">
            <a:spLocks noGrp="1"/>
          </p:cNvSpPr>
          <p:nvPr>
            <p:ph type="subTitle" idx="2"/>
          </p:nvPr>
        </p:nvSpPr>
        <p:spPr>
          <a:xfrm>
            <a:off x="345525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0" name="Google Shape;170;p20"/>
          <p:cNvSpPr txBox="1">
            <a:spLocks noGrp="1"/>
          </p:cNvSpPr>
          <p:nvPr>
            <p:ph type="subTitle" idx="3"/>
          </p:nvPr>
        </p:nvSpPr>
        <p:spPr>
          <a:xfrm>
            <a:off x="7200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1" name="Google Shape;171;p20"/>
          <p:cNvSpPr txBox="1">
            <a:spLocks noGrp="1"/>
          </p:cNvSpPr>
          <p:nvPr>
            <p:ph type="subTitle" idx="4"/>
          </p:nvPr>
        </p:nvSpPr>
        <p:spPr>
          <a:xfrm>
            <a:off x="345525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2" name="Google Shape;172;p20"/>
          <p:cNvSpPr txBox="1">
            <a:spLocks noGrp="1"/>
          </p:cNvSpPr>
          <p:nvPr>
            <p:ph type="subTitle" idx="5"/>
          </p:nvPr>
        </p:nvSpPr>
        <p:spPr>
          <a:xfrm>
            <a:off x="61905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3" name="Google Shape;173;p20"/>
          <p:cNvSpPr txBox="1">
            <a:spLocks noGrp="1"/>
          </p:cNvSpPr>
          <p:nvPr>
            <p:ph type="subTitle" idx="6"/>
          </p:nvPr>
        </p:nvSpPr>
        <p:spPr>
          <a:xfrm>
            <a:off x="61905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4" name="Google Shape;174;p20"/>
          <p:cNvSpPr txBox="1">
            <a:spLocks noGrp="1"/>
          </p:cNvSpPr>
          <p:nvPr>
            <p:ph type="subTitle" idx="7"/>
          </p:nvPr>
        </p:nvSpPr>
        <p:spPr>
          <a:xfrm>
            <a:off x="720000" y="1385422"/>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5" name="Google Shape;175;p20"/>
          <p:cNvSpPr txBox="1">
            <a:spLocks noGrp="1"/>
          </p:cNvSpPr>
          <p:nvPr>
            <p:ph type="subTitle" idx="8"/>
          </p:nvPr>
        </p:nvSpPr>
        <p:spPr>
          <a:xfrm>
            <a:off x="345525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6" name="Google Shape;176;p20"/>
          <p:cNvSpPr txBox="1">
            <a:spLocks noGrp="1"/>
          </p:cNvSpPr>
          <p:nvPr>
            <p:ph type="subTitle" idx="9"/>
          </p:nvPr>
        </p:nvSpPr>
        <p:spPr>
          <a:xfrm>
            <a:off x="619050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7" name="Google Shape;177;p20"/>
          <p:cNvSpPr txBox="1">
            <a:spLocks noGrp="1"/>
          </p:cNvSpPr>
          <p:nvPr>
            <p:ph type="subTitle" idx="13"/>
          </p:nvPr>
        </p:nvSpPr>
        <p:spPr>
          <a:xfrm>
            <a:off x="720000" y="3045654"/>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8" name="Google Shape;178;p20"/>
          <p:cNvSpPr txBox="1">
            <a:spLocks noGrp="1"/>
          </p:cNvSpPr>
          <p:nvPr>
            <p:ph type="subTitle" idx="14"/>
          </p:nvPr>
        </p:nvSpPr>
        <p:spPr>
          <a:xfrm>
            <a:off x="345525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9" name="Google Shape;179;p20"/>
          <p:cNvSpPr txBox="1">
            <a:spLocks noGrp="1"/>
          </p:cNvSpPr>
          <p:nvPr>
            <p:ph type="subTitle" idx="15"/>
          </p:nvPr>
        </p:nvSpPr>
        <p:spPr>
          <a:xfrm>
            <a:off x="619050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10244595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7"/>
        <p:cNvGrpSpPr/>
        <p:nvPr/>
      </p:nvGrpSpPr>
      <p:grpSpPr>
        <a:xfrm>
          <a:off x="0" y="0"/>
          <a:ext cx="0" cy="0"/>
          <a:chOff x="0" y="0"/>
          <a:chExt cx="0" cy="0"/>
        </a:xfrm>
      </p:grpSpPr>
      <p:sp>
        <p:nvSpPr>
          <p:cNvPr id="81" name="Google Shape;81;p11"/>
          <p:cNvSpPr txBox="1">
            <a:spLocks noGrp="1"/>
          </p:cNvSpPr>
          <p:nvPr>
            <p:ph type="title" hasCustomPrompt="1"/>
          </p:nvPr>
        </p:nvSpPr>
        <p:spPr>
          <a:xfrm>
            <a:off x="2028300" y="689825"/>
            <a:ext cx="5087400" cy="1101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r>
              <a:rPr lang="en-US"/>
              <a:t>Click to edit Master subtitle style</a:t>
            </a:r>
            <a:endParaRPr/>
          </a:p>
        </p:txBody>
      </p:sp>
    </p:spTree>
    <p:extLst>
      <p:ext uri="{BB962C8B-B14F-4D97-AF65-F5344CB8AC3E}">
        <p14:creationId xmlns:p14="http://schemas.microsoft.com/office/powerpoint/2010/main" val="18592004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4"/>
        <p:cNvGrpSpPr/>
        <p:nvPr/>
      </p:nvGrpSpPr>
      <p:grpSpPr>
        <a:xfrm>
          <a:off x="0" y="0"/>
          <a:ext cx="0" cy="0"/>
          <a:chOff x="0" y="0"/>
          <a:chExt cx="0" cy="0"/>
        </a:xfrm>
      </p:grpSpPr>
      <p:sp>
        <p:nvSpPr>
          <p:cNvPr id="105" name="Google Shape;105;p14"/>
          <p:cNvSpPr txBox="1">
            <a:spLocks noGrp="1"/>
          </p:cNvSpPr>
          <p:nvPr>
            <p:ph type="title"/>
          </p:nvPr>
        </p:nvSpPr>
        <p:spPr>
          <a:xfrm>
            <a:off x="1311035" y="1131361"/>
            <a:ext cx="32055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6" name="Google Shape;106;p14"/>
          <p:cNvSpPr txBox="1">
            <a:spLocks noGrp="1"/>
          </p:cNvSpPr>
          <p:nvPr>
            <p:ph type="subTitle" idx="1"/>
          </p:nvPr>
        </p:nvSpPr>
        <p:spPr>
          <a:xfrm>
            <a:off x="863275" y="2263250"/>
            <a:ext cx="4902000" cy="16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r>
              <a:rPr lang="en-US"/>
              <a:t>Click to edit Master subtitle style</a:t>
            </a:r>
            <a:endParaRPr/>
          </a:p>
        </p:txBody>
      </p:sp>
    </p:spTree>
    <p:extLst>
      <p:ext uri="{BB962C8B-B14F-4D97-AF65-F5344CB8AC3E}">
        <p14:creationId xmlns:p14="http://schemas.microsoft.com/office/powerpoint/2010/main" val="2341214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94"/>
        <p:cNvGrpSpPr/>
        <p:nvPr/>
      </p:nvGrpSpPr>
      <p:grpSpPr>
        <a:xfrm>
          <a:off x="0" y="0"/>
          <a:ext cx="0" cy="0"/>
          <a:chOff x="0" y="0"/>
          <a:chExt cx="0" cy="0"/>
        </a:xfrm>
      </p:grpSpPr>
      <p:sp>
        <p:nvSpPr>
          <p:cNvPr id="201" name="Google Shape;20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524388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5"/>
          <p:cNvSpPr txBox="1">
            <a:spLocks noGrp="1"/>
          </p:cNvSpPr>
          <p:nvPr>
            <p:ph type="subTitle" idx="1"/>
          </p:nvPr>
        </p:nvSpPr>
        <p:spPr>
          <a:xfrm>
            <a:off x="5151737"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6" name="Google Shape;36;p5"/>
          <p:cNvSpPr txBox="1">
            <a:spLocks noGrp="1"/>
          </p:cNvSpPr>
          <p:nvPr>
            <p:ph type="subTitle" idx="2"/>
          </p:nvPr>
        </p:nvSpPr>
        <p:spPr>
          <a:xfrm>
            <a:off x="1486663"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7" name="Google Shape;37;p5"/>
          <p:cNvSpPr txBox="1">
            <a:spLocks noGrp="1"/>
          </p:cNvSpPr>
          <p:nvPr>
            <p:ph type="subTitle" idx="3"/>
          </p:nvPr>
        </p:nvSpPr>
        <p:spPr>
          <a:xfrm>
            <a:off x="1486663"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38" name="Google Shape;38;p5"/>
          <p:cNvSpPr txBox="1">
            <a:spLocks noGrp="1"/>
          </p:cNvSpPr>
          <p:nvPr>
            <p:ph type="subTitle" idx="4"/>
          </p:nvPr>
        </p:nvSpPr>
        <p:spPr>
          <a:xfrm>
            <a:off x="5151738"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grpSp>
        <p:nvGrpSpPr>
          <p:cNvPr id="39" name="Google Shape;39;p5"/>
          <p:cNvGrpSpPr/>
          <p:nvPr/>
        </p:nvGrpSpPr>
        <p:grpSpPr>
          <a:xfrm>
            <a:off x="-1706012" y="-2305311"/>
            <a:ext cx="13573082" cy="7988301"/>
            <a:chOff x="-1706012" y="-2305311"/>
            <a:chExt cx="13573082" cy="7988301"/>
          </a:xfrm>
        </p:grpSpPr>
        <p:pic>
          <p:nvPicPr>
            <p:cNvPr id="40" name="Google Shape;40;p5"/>
            <p:cNvPicPr preferRelativeResize="0"/>
            <p:nvPr/>
          </p:nvPicPr>
          <p:blipFill>
            <a:blip r:embed="rId2">
              <a:alphaModFix/>
            </a:blip>
            <a:stretch>
              <a:fillRect/>
            </a:stretch>
          </p:blipFill>
          <p:spPr>
            <a:xfrm rot="10800000" flipH="1">
              <a:off x="6903349" y="-2305311"/>
              <a:ext cx="4963722" cy="5143501"/>
            </a:xfrm>
            <a:prstGeom prst="rect">
              <a:avLst/>
            </a:prstGeom>
            <a:noFill/>
            <a:ln>
              <a:noFill/>
            </a:ln>
          </p:spPr>
        </p:pic>
        <p:pic>
          <p:nvPicPr>
            <p:cNvPr id="41" name="Google Shape;41;p5"/>
            <p:cNvPicPr preferRelativeResize="0"/>
            <p:nvPr/>
          </p:nvPicPr>
          <p:blipFill>
            <a:blip r:embed="rId3">
              <a:alphaModFix/>
            </a:blip>
            <a:stretch>
              <a:fillRect/>
            </a:stretch>
          </p:blipFill>
          <p:spPr>
            <a:xfrm>
              <a:off x="-1706012" y="539489"/>
              <a:ext cx="2212193" cy="5143501"/>
            </a:xfrm>
            <a:prstGeom prst="rect">
              <a:avLst/>
            </a:prstGeom>
            <a:noFill/>
            <a:ln>
              <a:noFill/>
            </a:ln>
          </p:spPr>
        </p:pic>
      </p:grpSp>
      <p:pic>
        <p:nvPicPr>
          <p:cNvPr id="42" name="Google Shape;42;p5"/>
          <p:cNvPicPr preferRelativeResize="0"/>
          <p:nvPr/>
        </p:nvPicPr>
        <p:blipFill>
          <a:blip r:embed="rId4">
            <a:alphaModFix/>
          </a:blip>
          <a:stretch>
            <a:fillRect/>
          </a:stretch>
        </p:blipFill>
        <p:spPr>
          <a:xfrm rot="-5400000">
            <a:off x="5397584" y="2832464"/>
            <a:ext cx="3568151" cy="5143501"/>
          </a:xfrm>
          <a:prstGeom prst="rect">
            <a:avLst/>
          </a:prstGeom>
          <a:noFill/>
          <a:ln>
            <a:noFill/>
          </a:ln>
        </p:spPr>
      </p:pic>
    </p:spTree>
    <p:extLst>
      <p:ext uri="{BB962C8B-B14F-4D97-AF65-F5344CB8AC3E}">
        <p14:creationId xmlns:p14="http://schemas.microsoft.com/office/powerpoint/2010/main" val="40382709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02"/>
        <p:cNvGrpSpPr/>
        <p:nvPr/>
      </p:nvGrpSpPr>
      <p:grpSpPr>
        <a:xfrm>
          <a:off x="0" y="0"/>
          <a:ext cx="0" cy="0"/>
          <a:chOff x="0" y="0"/>
          <a:chExt cx="0" cy="0"/>
        </a:xfrm>
      </p:grpSpPr>
      <p:sp>
        <p:nvSpPr>
          <p:cNvPr id="209" name="Google Shape;20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314540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1"/>
        <p:cNvGrpSpPr/>
        <p:nvPr/>
      </p:nvGrpSpPr>
      <p:grpSpPr>
        <a:xfrm>
          <a:off x="0" y="0"/>
          <a:ext cx="0" cy="0"/>
          <a:chOff x="0" y="0"/>
          <a:chExt cx="0" cy="0"/>
        </a:xfrm>
      </p:grpSpPr>
      <p:sp>
        <p:nvSpPr>
          <p:cNvPr id="112" name="Google Shape;112;p15"/>
          <p:cNvSpPr>
            <a:spLocks noGrp="1"/>
          </p:cNvSpPr>
          <p:nvPr>
            <p:ph type="pic" idx="2"/>
          </p:nvPr>
        </p:nvSpPr>
        <p:spPr>
          <a:xfrm>
            <a:off x="5619152" y="539500"/>
            <a:ext cx="2811600" cy="4064400"/>
          </a:xfrm>
          <a:prstGeom prst="rect">
            <a:avLst/>
          </a:prstGeom>
          <a:noFill/>
          <a:ln>
            <a:noFill/>
          </a:ln>
        </p:spPr>
      </p:sp>
      <p:sp>
        <p:nvSpPr>
          <p:cNvPr id="116" name="Google Shape;116;p15"/>
          <p:cNvSpPr txBox="1">
            <a:spLocks noGrp="1"/>
          </p:cNvSpPr>
          <p:nvPr>
            <p:ph type="title"/>
          </p:nvPr>
        </p:nvSpPr>
        <p:spPr>
          <a:xfrm>
            <a:off x="713225" y="615700"/>
            <a:ext cx="4169700" cy="537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7" name="Google Shape;117;p15"/>
          <p:cNvSpPr txBox="1">
            <a:spLocks noGrp="1"/>
          </p:cNvSpPr>
          <p:nvPr>
            <p:ph type="subTitle" idx="1"/>
          </p:nvPr>
        </p:nvSpPr>
        <p:spPr>
          <a:xfrm>
            <a:off x="713225" y="1059125"/>
            <a:ext cx="4169700" cy="69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18" name="Google Shape;118;p15"/>
          <p:cNvSpPr>
            <a:spLocks noGrp="1"/>
          </p:cNvSpPr>
          <p:nvPr>
            <p:ph type="pic" idx="3"/>
          </p:nvPr>
        </p:nvSpPr>
        <p:spPr>
          <a:xfrm>
            <a:off x="3983848" y="1903775"/>
            <a:ext cx="1566600" cy="2700300"/>
          </a:xfrm>
          <a:prstGeom prst="rect">
            <a:avLst/>
          </a:prstGeom>
          <a:noFill/>
          <a:ln>
            <a:noFill/>
          </a:ln>
        </p:spPr>
      </p:sp>
      <p:sp>
        <p:nvSpPr>
          <p:cNvPr id="119" name="Google Shape;119;p15"/>
          <p:cNvSpPr>
            <a:spLocks noGrp="1"/>
          </p:cNvSpPr>
          <p:nvPr>
            <p:ph type="pic" idx="4"/>
          </p:nvPr>
        </p:nvSpPr>
        <p:spPr>
          <a:xfrm>
            <a:off x="2348536" y="1903775"/>
            <a:ext cx="1566600" cy="2700300"/>
          </a:xfrm>
          <a:prstGeom prst="rect">
            <a:avLst/>
          </a:prstGeom>
          <a:noFill/>
          <a:ln>
            <a:noFill/>
          </a:ln>
        </p:spPr>
      </p:sp>
      <p:sp>
        <p:nvSpPr>
          <p:cNvPr id="120" name="Google Shape;120;p15"/>
          <p:cNvSpPr>
            <a:spLocks noGrp="1"/>
          </p:cNvSpPr>
          <p:nvPr>
            <p:ph type="pic" idx="5"/>
          </p:nvPr>
        </p:nvSpPr>
        <p:spPr>
          <a:xfrm>
            <a:off x="713225" y="1903775"/>
            <a:ext cx="1566600" cy="2700300"/>
          </a:xfrm>
          <a:prstGeom prst="rect">
            <a:avLst/>
          </a:prstGeom>
          <a:noFill/>
          <a:ln>
            <a:noFill/>
          </a:ln>
        </p:spPr>
      </p:sp>
    </p:spTree>
    <p:extLst>
      <p:ext uri="{BB962C8B-B14F-4D97-AF65-F5344CB8AC3E}">
        <p14:creationId xmlns:p14="http://schemas.microsoft.com/office/powerpoint/2010/main" val="391102481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10"/>
        <p:cNvGrpSpPr/>
        <p:nvPr/>
      </p:nvGrpSpPr>
      <p:grpSpPr>
        <a:xfrm>
          <a:off x="0" y="0"/>
          <a:ext cx="0" cy="0"/>
          <a:chOff x="0" y="0"/>
          <a:chExt cx="0" cy="0"/>
        </a:xfrm>
      </p:grpSpPr>
      <p:sp>
        <p:nvSpPr>
          <p:cNvPr id="215" name="Google Shape;215;p24"/>
          <p:cNvSpPr txBox="1">
            <a:spLocks noGrp="1"/>
          </p:cNvSpPr>
          <p:nvPr>
            <p:ph type="title"/>
          </p:nvPr>
        </p:nvSpPr>
        <p:spPr>
          <a:xfrm>
            <a:off x="713225" y="1128750"/>
            <a:ext cx="4448100" cy="925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6" name="Google Shape;216;p24"/>
          <p:cNvSpPr txBox="1">
            <a:spLocks noGrp="1"/>
          </p:cNvSpPr>
          <p:nvPr>
            <p:ph type="subTitle" idx="1"/>
          </p:nvPr>
        </p:nvSpPr>
        <p:spPr>
          <a:xfrm>
            <a:off x="713225" y="1910002"/>
            <a:ext cx="44481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417093870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1"/>
        <p:cNvGrpSpPr/>
        <p:nvPr/>
      </p:nvGrpSpPr>
      <p:grpSpPr>
        <a:xfrm>
          <a:off x="0" y="0"/>
          <a:ext cx="0" cy="0"/>
          <a:chOff x="0" y="0"/>
          <a:chExt cx="0" cy="0"/>
        </a:xfrm>
      </p:grpSpPr>
      <p:sp>
        <p:nvSpPr>
          <p:cNvPr id="128" name="Google Shape;128;p16"/>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29" name="Google Shape;129;p16"/>
          <p:cNvSpPr txBox="1">
            <a:spLocks noGrp="1"/>
          </p:cNvSpPr>
          <p:nvPr>
            <p:ph type="subTitle" idx="1"/>
          </p:nvPr>
        </p:nvSpPr>
        <p:spPr>
          <a:xfrm>
            <a:off x="713225" y="1124700"/>
            <a:ext cx="7708500" cy="12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r>
              <a:rPr lang="en-US"/>
              <a:t>Click to edit Master subtitle style</a:t>
            </a:r>
            <a:endParaRPr/>
          </a:p>
        </p:txBody>
      </p:sp>
    </p:spTree>
    <p:extLst>
      <p:ext uri="{BB962C8B-B14F-4D97-AF65-F5344CB8AC3E}">
        <p14:creationId xmlns:p14="http://schemas.microsoft.com/office/powerpoint/2010/main" val="236454223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37"/>
        <p:cNvGrpSpPr/>
        <p:nvPr/>
      </p:nvGrpSpPr>
      <p:grpSpPr>
        <a:xfrm>
          <a:off x="0" y="0"/>
          <a:ext cx="0" cy="0"/>
          <a:chOff x="0" y="0"/>
          <a:chExt cx="0" cy="0"/>
        </a:xfrm>
      </p:grpSpPr>
    </p:spTree>
    <p:extLst>
      <p:ext uri="{BB962C8B-B14F-4D97-AF65-F5344CB8AC3E}">
        <p14:creationId xmlns:p14="http://schemas.microsoft.com/office/powerpoint/2010/main" val="4788434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0808446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37"/>
        <p:cNvGrpSpPr/>
        <p:nvPr/>
      </p:nvGrpSpPr>
      <p:grpSpPr>
        <a:xfrm>
          <a:off x="0" y="0"/>
          <a:ext cx="0" cy="0"/>
          <a:chOff x="0" y="0"/>
          <a:chExt cx="0" cy="0"/>
        </a:xfrm>
      </p:grpSpPr>
    </p:spTree>
    <p:extLst>
      <p:ext uri="{BB962C8B-B14F-4D97-AF65-F5344CB8AC3E}">
        <p14:creationId xmlns:p14="http://schemas.microsoft.com/office/powerpoint/2010/main" val="398992334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48256349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1/3/2025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4721062"/>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1/3/2025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7845234"/>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3"/>
        <p:cNvGrpSpPr/>
        <p:nvPr/>
      </p:nvGrpSpPr>
      <p:grpSpPr>
        <a:xfrm>
          <a:off x="0" y="0"/>
          <a:ext cx="0" cy="0"/>
          <a:chOff x="0" y="0"/>
          <a:chExt cx="0" cy="0"/>
        </a:xfrm>
      </p:grpSpPr>
      <p:grpSp>
        <p:nvGrpSpPr>
          <p:cNvPr id="44" name="Google Shape;44;p6"/>
          <p:cNvGrpSpPr/>
          <p:nvPr/>
        </p:nvGrpSpPr>
        <p:grpSpPr>
          <a:xfrm>
            <a:off x="-4077971" y="-3353513"/>
            <a:ext cx="13614840" cy="10269753"/>
            <a:chOff x="-4077971" y="-3353513"/>
            <a:chExt cx="13614840" cy="10269753"/>
          </a:xfrm>
        </p:grpSpPr>
        <p:pic>
          <p:nvPicPr>
            <p:cNvPr id="45" name="Google Shape;45;p6"/>
            <p:cNvPicPr preferRelativeResize="0"/>
            <p:nvPr/>
          </p:nvPicPr>
          <p:blipFill>
            <a:blip r:embed="rId2">
              <a:alphaModFix/>
            </a:blip>
            <a:stretch>
              <a:fillRect/>
            </a:stretch>
          </p:blipFill>
          <p:spPr>
            <a:xfrm>
              <a:off x="7324676" y="1772739"/>
              <a:ext cx="2212193" cy="5143501"/>
            </a:xfrm>
            <a:prstGeom prst="rect">
              <a:avLst/>
            </a:prstGeom>
            <a:noFill/>
            <a:ln>
              <a:noFill/>
            </a:ln>
          </p:spPr>
        </p:pic>
        <p:pic>
          <p:nvPicPr>
            <p:cNvPr id="46" name="Google Shape;46;p6"/>
            <p:cNvPicPr preferRelativeResize="0"/>
            <p:nvPr/>
          </p:nvPicPr>
          <p:blipFill>
            <a:blip r:embed="rId3">
              <a:alphaModFix/>
            </a:blip>
            <a:stretch>
              <a:fillRect/>
            </a:stretch>
          </p:blipFill>
          <p:spPr>
            <a:xfrm rot="2146076">
              <a:off x="-3042875" y="-2387912"/>
              <a:ext cx="4963722" cy="5143501"/>
            </a:xfrm>
            <a:prstGeom prst="rect">
              <a:avLst/>
            </a:prstGeom>
            <a:noFill/>
            <a:ln>
              <a:noFill/>
            </a:ln>
          </p:spPr>
        </p:pic>
      </p:grpSp>
      <p:grpSp>
        <p:nvGrpSpPr>
          <p:cNvPr id="47" name="Google Shape;47;p6"/>
          <p:cNvGrpSpPr/>
          <p:nvPr/>
        </p:nvGrpSpPr>
        <p:grpSpPr>
          <a:xfrm>
            <a:off x="-1717716" y="-2454312"/>
            <a:ext cx="13328126" cy="11639176"/>
            <a:chOff x="-1717716" y="-2454312"/>
            <a:chExt cx="13328126" cy="11639176"/>
          </a:xfrm>
        </p:grpSpPr>
        <p:pic>
          <p:nvPicPr>
            <p:cNvPr id="48" name="Google Shape;48;p6"/>
            <p:cNvPicPr preferRelativeResize="0"/>
            <p:nvPr/>
          </p:nvPicPr>
          <p:blipFill>
            <a:blip r:embed="rId4">
              <a:alphaModFix/>
            </a:blip>
            <a:stretch>
              <a:fillRect/>
            </a:stretch>
          </p:blipFill>
          <p:spPr>
            <a:xfrm rot="5400000" flipH="1">
              <a:off x="7254584" y="-3241986"/>
              <a:ext cx="3568151" cy="5143501"/>
            </a:xfrm>
            <a:prstGeom prst="rect">
              <a:avLst/>
            </a:prstGeom>
            <a:noFill/>
            <a:ln>
              <a:noFill/>
            </a:ln>
          </p:spPr>
        </p:pic>
        <p:pic>
          <p:nvPicPr>
            <p:cNvPr id="49" name="Google Shape;49;p6"/>
            <p:cNvPicPr preferRelativeResize="0"/>
            <p:nvPr/>
          </p:nvPicPr>
          <p:blipFill>
            <a:blip r:embed="rId4">
              <a:alphaModFix/>
            </a:blip>
            <a:stretch>
              <a:fillRect/>
            </a:stretch>
          </p:blipFill>
          <p:spPr>
            <a:xfrm>
              <a:off x="-1717716" y="4041364"/>
              <a:ext cx="3568151" cy="5143501"/>
            </a:xfrm>
            <a:prstGeom prst="rect">
              <a:avLst/>
            </a:prstGeom>
            <a:noFill/>
            <a:ln>
              <a:noFill/>
            </a:ln>
          </p:spPr>
        </p:pic>
      </p:grpSp>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940653075"/>
      </p:ext>
    </p:extLst>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1/3/2025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33840911"/>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1/3/2025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5980565"/>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1/3/2025</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1094497"/>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1/3/2025</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3815162"/>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1/3/2025</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0613940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1/3/2025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9183988"/>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1/3/2025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126252"/>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1/3/2025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170347"/>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1/3/2025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58455059"/>
      </p:ext>
    </p:extLst>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1"/>
        <p:cNvGrpSpPr/>
        <p:nvPr/>
      </p:nvGrpSpPr>
      <p:grpSpPr>
        <a:xfrm>
          <a:off x="0" y="0"/>
          <a:ext cx="0" cy="0"/>
          <a:chOff x="0" y="0"/>
          <a:chExt cx="0" cy="0"/>
        </a:xfrm>
      </p:grpSpPr>
      <p:sp>
        <p:nvSpPr>
          <p:cNvPr id="56" name="Google Shape;56;p7"/>
          <p:cNvSpPr txBox="1">
            <a:spLocks noGrp="1"/>
          </p:cNvSpPr>
          <p:nvPr>
            <p:ph type="title"/>
          </p:nvPr>
        </p:nvSpPr>
        <p:spPr>
          <a:xfrm>
            <a:off x="811975" y="878850"/>
            <a:ext cx="4097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7" name="Google Shape;57;p7"/>
          <p:cNvSpPr txBox="1">
            <a:spLocks noGrp="1"/>
          </p:cNvSpPr>
          <p:nvPr>
            <p:ph type="subTitle" idx="1"/>
          </p:nvPr>
        </p:nvSpPr>
        <p:spPr>
          <a:xfrm>
            <a:off x="811975" y="1966350"/>
            <a:ext cx="40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r>
              <a:rPr lang="en-US"/>
              <a:t>Click to edit Master subtitle style</a:t>
            </a:r>
            <a:endParaRPr/>
          </a:p>
        </p:txBody>
      </p:sp>
      <p:sp>
        <p:nvSpPr>
          <p:cNvPr id="58" name="Google Shape;58;p7"/>
          <p:cNvSpPr>
            <a:spLocks noGrp="1"/>
          </p:cNvSpPr>
          <p:nvPr>
            <p:ph type="pic" idx="2"/>
          </p:nvPr>
        </p:nvSpPr>
        <p:spPr>
          <a:xfrm>
            <a:off x="5230350" y="875700"/>
            <a:ext cx="3389700" cy="3392100"/>
          </a:xfrm>
          <a:prstGeom prst="ellipse">
            <a:avLst/>
          </a:prstGeom>
          <a:noFill/>
          <a:ln>
            <a:noFill/>
          </a:ln>
        </p:spPr>
      </p:sp>
    </p:spTree>
    <p:extLst>
      <p:ext uri="{BB962C8B-B14F-4D97-AF65-F5344CB8AC3E}">
        <p14:creationId xmlns:p14="http://schemas.microsoft.com/office/powerpoint/2010/main" val="1921078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rot="10800000" flipH="1">
            <a:off x="4742674" y="-190311"/>
            <a:ext cx="4963722" cy="5143501"/>
          </a:xfrm>
          <a:prstGeom prst="rect">
            <a:avLst/>
          </a:prstGeom>
          <a:noFill/>
          <a:ln>
            <a:noFill/>
          </a:ln>
        </p:spPr>
      </p:pic>
      <p:grpSp>
        <p:nvGrpSpPr>
          <p:cNvPr id="53" name="Google Shape;53;p7"/>
          <p:cNvGrpSpPr/>
          <p:nvPr/>
        </p:nvGrpSpPr>
        <p:grpSpPr>
          <a:xfrm>
            <a:off x="-2356572" y="826725"/>
            <a:ext cx="13727082" cy="6801264"/>
            <a:chOff x="-2356572" y="826725"/>
            <a:chExt cx="13727082" cy="6801264"/>
          </a:xfrm>
        </p:grpSpPr>
        <p:pic>
          <p:nvPicPr>
            <p:cNvPr id="54" name="Google Shape;54;p7"/>
            <p:cNvPicPr preferRelativeResize="0"/>
            <p:nvPr/>
          </p:nvPicPr>
          <p:blipFill>
            <a:blip r:embed="rId3">
              <a:alphaModFix/>
            </a:blip>
            <a:stretch>
              <a:fillRect/>
            </a:stretch>
          </p:blipFill>
          <p:spPr>
            <a:xfrm>
              <a:off x="7802359" y="2484489"/>
              <a:ext cx="3568151" cy="5143501"/>
            </a:xfrm>
            <a:prstGeom prst="rect">
              <a:avLst/>
            </a:prstGeom>
            <a:noFill/>
            <a:ln>
              <a:noFill/>
            </a:ln>
          </p:spPr>
        </p:pic>
        <p:pic>
          <p:nvPicPr>
            <p:cNvPr id="55" name="Google Shape;55;p7"/>
            <p:cNvPicPr preferRelativeResize="0"/>
            <p:nvPr/>
          </p:nvPicPr>
          <p:blipFill>
            <a:blip r:embed="rId4">
              <a:alphaModFix/>
            </a:blip>
            <a:stretch>
              <a:fillRect/>
            </a:stretch>
          </p:blipFill>
          <p:spPr>
            <a:xfrm rot="-5235329">
              <a:off x="-2385792" y="1103663"/>
              <a:ext cx="5457352" cy="5143501"/>
            </a:xfrm>
            <a:prstGeom prst="rect">
              <a:avLst/>
            </a:prstGeom>
            <a:noFill/>
            <a:ln>
              <a:noFill/>
            </a:ln>
          </p:spPr>
        </p:pic>
      </p:grpSp>
      <p:sp>
        <p:nvSpPr>
          <p:cNvPr id="56" name="Google Shape;56;p7"/>
          <p:cNvSpPr txBox="1">
            <a:spLocks noGrp="1"/>
          </p:cNvSpPr>
          <p:nvPr>
            <p:ph type="title"/>
          </p:nvPr>
        </p:nvSpPr>
        <p:spPr>
          <a:xfrm>
            <a:off x="811975" y="878850"/>
            <a:ext cx="4097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7" name="Google Shape;57;p7"/>
          <p:cNvSpPr txBox="1">
            <a:spLocks noGrp="1"/>
          </p:cNvSpPr>
          <p:nvPr>
            <p:ph type="subTitle" idx="1"/>
          </p:nvPr>
        </p:nvSpPr>
        <p:spPr>
          <a:xfrm>
            <a:off x="811975" y="1966350"/>
            <a:ext cx="40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r>
              <a:rPr lang="en-US"/>
              <a:t>Click to edit Master subtitle style</a:t>
            </a:r>
            <a:endParaRPr/>
          </a:p>
        </p:txBody>
      </p:sp>
      <p:sp>
        <p:nvSpPr>
          <p:cNvPr id="58" name="Google Shape;58;p7"/>
          <p:cNvSpPr>
            <a:spLocks noGrp="1"/>
          </p:cNvSpPr>
          <p:nvPr>
            <p:ph type="pic" idx="2"/>
          </p:nvPr>
        </p:nvSpPr>
        <p:spPr>
          <a:xfrm>
            <a:off x="5230350" y="875700"/>
            <a:ext cx="3389700" cy="3392100"/>
          </a:xfrm>
          <a:prstGeom prst="ellipse">
            <a:avLst/>
          </a:prstGeom>
          <a:noFill/>
          <a:ln>
            <a:noFill/>
          </a:ln>
        </p:spPr>
      </p:sp>
    </p:spTree>
    <p:extLst>
      <p:ext uri="{BB962C8B-B14F-4D97-AF65-F5344CB8AC3E}">
        <p14:creationId xmlns:p14="http://schemas.microsoft.com/office/powerpoint/2010/main" val="195544434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4"/>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92" name="Google Shape;92;p13"/>
          <p:cNvSpPr txBox="1">
            <a:spLocks noGrp="1"/>
          </p:cNvSpPr>
          <p:nvPr>
            <p:ph type="title" idx="2" hasCustomPrompt="1"/>
          </p:nvPr>
        </p:nvSpPr>
        <p:spPr>
          <a:xfrm>
            <a:off x="720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99" name="Google Shape;99;p13"/>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0" name="Google Shape;100;p13"/>
          <p:cNvSpPr txBox="1">
            <a:spLocks noGrp="1"/>
          </p:cNvSpPr>
          <p:nvPr>
            <p:ph type="subTitle" idx="9"/>
          </p:nvPr>
        </p:nvSpPr>
        <p:spPr>
          <a:xfrm>
            <a:off x="5892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1" name="Google Shape;101;p13"/>
          <p:cNvSpPr txBox="1">
            <a:spLocks noGrp="1"/>
          </p:cNvSpPr>
          <p:nvPr>
            <p:ph type="subTitle" idx="13"/>
          </p:nvPr>
        </p:nvSpPr>
        <p:spPr>
          <a:xfrm>
            <a:off x="720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2" name="Google Shape;102;p13"/>
          <p:cNvSpPr txBox="1">
            <a:spLocks noGrp="1"/>
          </p:cNvSpPr>
          <p:nvPr>
            <p:ph type="subTitle" idx="14"/>
          </p:nvPr>
        </p:nvSpPr>
        <p:spPr>
          <a:xfrm>
            <a:off x="3306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03" name="Google Shape;103;p13"/>
          <p:cNvSpPr txBox="1">
            <a:spLocks noGrp="1"/>
          </p:cNvSpPr>
          <p:nvPr>
            <p:ph type="subTitle" idx="15"/>
          </p:nvPr>
        </p:nvSpPr>
        <p:spPr>
          <a:xfrm>
            <a:off x="5892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320278093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30"/>
        <p:cNvGrpSpPr/>
        <p:nvPr/>
      </p:nvGrpSpPr>
      <p:grpSpPr>
        <a:xfrm>
          <a:off x="0" y="0"/>
          <a:ext cx="0" cy="0"/>
          <a:chOff x="0" y="0"/>
          <a:chExt cx="0" cy="0"/>
        </a:xfrm>
      </p:grpSpPr>
      <p:sp>
        <p:nvSpPr>
          <p:cNvPr id="136" name="Google Shape;136;p17"/>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7" name="Google Shape;137;p17"/>
          <p:cNvSpPr txBox="1">
            <a:spLocks noGrp="1"/>
          </p:cNvSpPr>
          <p:nvPr>
            <p:ph type="subTitle" idx="1"/>
          </p:nvPr>
        </p:nvSpPr>
        <p:spPr>
          <a:xfrm>
            <a:off x="713225" y="1124685"/>
            <a:ext cx="7739700" cy="27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r>
              <a:rPr lang="en-US"/>
              <a:t>Click to edit Master subtitle style</a:t>
            </a:r>
            <a:endParaRPr/>
          </a:p>
        </p:txBody>
      </p:sp>
    </p:spTree>
    <p:extLst>
      <p:ext uri="{BB962C8B-B14F-4D97-AF65-F5344CB8AC3E}">
        <p14:creationId xmlns:p14="http://schemas.microsoft.com/office/powerpoint/2010/main" val="79757161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5"/>
          <p:cNvSpPr txBox="1">
            <a:spLocks noGrp="1"/>
          </p:cNvSpPr>
          <p:nvPr>
            <p:ph type="subTitle" idx="1"/>
          </p:nvPr>
        </p:nvSpPr>
        <p:spPr>
          <a:xfrm>
            <a:off x="5151737"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6" name="Google Shape;36;p5"/>
          <p:cNvSpPr txBox="1">
            <a:spLocks noGrp="1"/>
          </p:cNvSpPr>
          <p:nvPr>
            <p:ph type="subTitle" idx="2"/>
          </p:nvPr>
        </p:nvSpPr>
        <p:spPr>
          <a:xfrm>
            <a:off x="1486663"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7" name="Google Shape;37;p5"/>
          <p:cNvSpPr txBox="1">
            <a:spLocks noGrp="1"/>
          </p:cNvSpPr>
          <p:nvPr>
            <p:ph type="subTitle" idx="3"/>
          </p:nvPr>
        </p:nvSpPr>
        <p:spPr>
          <a:xfrm>
            <a:off x="1486663"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38" name="Google Shape;38;p5"/>
          <p:cNvSpPr txBox="1">
            <a:spLocks noGrp="1"/>
          </p:cNvSpPr>
          <p:nvPr>
            <p:ph type="subTitle" idx="4"/>
          </p:nvPr>
        </p:nvSpPr>
        <p:spPr>
          <a:xfrm>
            <a:off x="5151738"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6026498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8"/>
        <p:cNvGrpSpPr/>
        <p:nvPr/>
      </p:nvGrpSpPr>
      <p:grpSpPr>
        <a:xfrm>
          <a:off x="0" y="0"/>
          <a:ext cx="0" cy="0"/>
          <a:chOff x="0" y="0"/>
          <a:chExt cx="0" cy="0"/>
        </a:xfrm>
      </p:grpSpPr>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4" name="Google Shape;144;p18"/>
          <p:cNvSpPr txBox="1">
            <a:spLocks noGrp="1"/>
          </p:cNvSpPr>
          <p:nvPr>
            <p:ph type="subTitle" idx="1"/>
          </p:nvPr>
        </p:nvSpPr>
        <p:spPr>
          <a:xfrm>
            <a:off x="720000"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5" name="Google Shape;145;p18"/>
          <p:cNvSpPr txBox="1">
            <a:spLocks noGrp="1"/>
          </p:cNvSpPr>
          <p:nvPr>
            <p:ph type="subTitle" idx="2"/>
          </p:nvPr>
        </p:nvSpPr>
        <p:spPr>
          <a:xfrm>
            <a:off x="3375598"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6" name="Google Shape;146;p18"/>
          <p:cNvSpPr txBox="1">
            <a:spLocks noGrp="1"/>
          </p:cNvSpPr>
          <p:nvPr>
            <p:ph type="subTitle" idx="3"/>
          </p:nvPr>
        </p:nvSpPr>
        <p:spPr>
          <a:xfrm>
            <a:off x="6031075"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7" name="Google Shape;147;p18"/>
          <p:cNvSpPr txBox="1">
            <a:spLocks noGrp="1"/>
          </p:cNvSpPr>
          <p:nvPr>
            <p:ph type="subTitle" idx="4"/>
          </p:nvPr>
        </p:nvSpPr>
        <p:spPr>
          <a:xfrm>
            <a:off x="720000"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8" name="Google Shape;148;p18"/>
          <p:cNvSpPr txBox="1">
            <a:spLocks noGrp="1"/>
          </p:cNvSpPr>
          <p:nvPr>
            <p:ph type="subTitle" idx="5"/>
          </p:nvPr>
        </p:nvSpPr>
        <p:spPr>
          <a:xfrm>
            <a:off x="3375602"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49" name="Google Shape;149;p18"/>
          <p:cNvSpPr txBox="1">
            <a:spLocks noGrp="1"/>
          </p:cNvSpPr>
          <p:nvPr>
            <p:ph type="subTitle" idx="6"/>
          </p:nvPr>
        </p:nvSpPr>
        <p:spPr>
          <a:xfrm>
            <a:off x="6031075"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47218171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0"/>
        <p:cNvGrpSpPr/>
        <p:nvPr/>
      </p:nvGrpSpPr>
      <p:grpSpPr>
        <a:xfrm>
          <a:off x="0" y="0"/>
          <a:ext cx="0" cy="0"/>
          <a:chOff x="0" y="0"/>
          <a:chExt cx="0" cy="0"/>
        </a:xfrm>
      </p:grpSpPr>
      <p:sp>
        <p:nvSpPr>
          <p:cNvPr id="153" name="Google Shape;15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4" name="Google Shape;154;p19"/>
          <p:cNvSpPr txBox="1">
            <a:spLocks noGrp="1"/>
          </p:cNvSpPr>
          <p:nvPr>
            <p:ph type="subTitle" idx="1"/>
          </p:nvPr>
        </p:nvSpPr>
        <p:spPr>
          <a:xfrm>
            <a:off x="1001574"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5" name="Google Shape;155;p19"/>
          <p:cNvSpPr txBox="1">
            <a:spLocks noGrp="1"/>
          </p:cNvSpPr>
          <p:nvPr>
            <p:ph type="subTitle" idx="2"/>
          </p:nvPr>
        </p:nvSpPr>
        <p:spPr>
          <a:xfrm>
            <a:off x="4828026"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6" name="Google Shape;156;p19"/>
          <p:cNvSpPr txBox="1">
            <a:spLocks noGrp="1"/>
          </p:cNvSpPr>
          <p:nvPr>
            <p:ph type="subTitle" idx="3"/>
          </p:nvPr>
        </p:nvSpPr>
        <p:spPr>
          <a:xfrm>
            <a:off x="1001574"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7" name="Google Shape;157;p19"/>
          <p:cNvSpPr txBox="1">
            <a:spLocks noGrp="1"/>
          </p:cNvSpPr>
          <p:nvPr>
            <p:ph type="subTitle" idx="4"/>
          </p:nvPr>
        </p:nvSpPr>
        <p:spPr>
          <a:xfrm>
            <a:off x="4828026"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58" name="Google Shape;158;p19"/>
          <p:cNvSpPr txBox="1">
            <a:spLocks noGrp="1"/>
          </p:cNvSpPr>
          <p:nvPr>
            <p:ph type="subTitle" idx="5"/>
          </p:nvPr>
        </p:nvSpPr>
        <p:spPr>
          <a:xfrm>
            <a:off x="1001575"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59" name="Google Shape;159;p19"/>
          <p:cNvSpPr txBox="1">
            <a:spLocks noGrp="1"/>
          </p:cNvSpPr>
          <p:nvPr>
            <p:ph type="subTitle" idx="6"/>
          </p:nvPr>
        </p:nvSpPr>
        <p:spPr>
          <a:xfrm>
            <a:off x="1001575"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0" name="Google Shape;160;p19"/>
          <p:cNvSpPr txBox="1">
            <a:spLocks noGrp="1"/>
          </p:cNvSpPr>
          <p:nvPr>
            <p:ph type="subTitle" idx="7"/>
          </p:nvPr>
        </p:nvSpPr>
        <p:spPr>
          <a:xfrm>
            <a:off x="4827999"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61" name="Google Shape;161;p19"/>
          <p:cNvSpPr txBox="1">
            <a:spLocks noGrp="1"/>
          </p:cNvSpPr>
          <p:nvPr>
            <p:ph type="subTitle" idx="8"/>
          </p:nvPr>
        </p:nvSpPr>
        <p:spPr>
          <a:xfrm>
            <a:off x="4827999"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7062198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62"/>
        <p:cNvGrpSpPr/>
        <p:nvPr/>
      </p:nvGrpSpPr>
      <p:grpSpPr>
        <a:xfrm>
          <a:off x="0" y="0"/>
          <a:ext cx="0" cy="0"/>
          <a:chOff x="0" y="0"/>
          <a:chExt cx="0" cy="0"/>
        </a:xfrm>
      </p:grpSpPr>
      <p:sp>
        <p:nvSpPr>
          <p:cNvPr id="167" name="Google Shape;16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8" name="Google Shape;168;p20"/>
          <p:cNvSpPr txBox="1">
            <a:spLocks noGrp="1"/>
          </p:cNvSpPr>
          <p:nvPr>
            <p:ph type="subTitle" idx="1"/>
          </p:nvPr>
        </p:nvSpPr>
        <p:spPr>
          <a:xfrm>
            <a:off x="7200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9" name="Google Shape;169;p20"/>
          <p:cNvSpPr txBox="1">
            <a:spLocks noGrp="1"/>
          </p:cNvSpPr>
          <p:nvPr>
            <p:ph type="subTitle" idx="2"/>
          </p:nvPr>
        </p:nvSpPr>
        <p:spPr>
          <a:xfrm>
            <a:off x="345525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0" name="Google Shape;170;p20"/>
          <p:cNvSpPr txBox="1">
            <a:spLocks noGrp="1"/>
          </p:cNvSpPr>
          <p:nvPr>
            <p:ph type="subTitle" idx="3"/>
          </p:nvPr>
        </p:nvSpPr>
        <p:spPr>
          <a:xfrm>
            <a:off x="7200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1" name="Google Shape;171;p20"/>
          <p:cNvSpPr txBox="1">
            <a:spLocks noGrp="1"/>
          </p:cNvSpPr>
          <p:nvPr>
            <p:ph type="subTitle" idx="4"/>
          </p:nvPr>
        </p:nvSpPr>
        <p:spPr>
          <a:xfrm>
            <a:off x="345525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2" name="Google Shape;172;p20"/>
          <p:cNvSpPr txBox="1">
            <a:spLocks noGrp="1"/>
          </p:cNvSpPr>
          <p:nvPr>
            <p:ph type="subTitle" idx="5"/>
          </p:nvPr>
        </p:nvSpPr>
        <p:spPr>
          <a:xfrm>
            <a:off x="61905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3" name="Google Shape;173;p20"/>
          <p:cNvSpPr txBox="1">
            <a:spLocks noGrp="1"/>
          </p:cNvSpPr>
          <p:nvPr>
            <p:ph type="subTitle" idx="6"/>
          </p:nvPr>
        </p:nvSpPr>
        <p:spPr>
          <a:xfrm>
            <a:off x="61905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4" name="Google Shape;174;p20"/>
          <p:cNvSpPr txBox="1">
            <a:spLocks noGrp="1"/>
          </p:cNvSpPr>
          <p:nvPr>
            <p:ph type="subTitle" idx="7"/>
          </p:nvPr>
        </p:nvSpPr>
        <p:spPr>
          <a:xfrm>
            <a:off x="720000" y="1385422"/>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5" name="Google Shape;175;p20"/>
          <p:cNvSpPr txBox="1">
            <a:spLocks noGrp="1"/>
          </p:cNvSpPr>
          <p:nvPr>
            <p:ph type="subTitle" idx="8"/>
          </p:nvPr>
        </p:nvSpPr>
        <p:spPr>
          <a:xfrm>
            <a:off x="345525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6" name="Google Shape;176;p20"/>
          <p:cNvSpPr txBox="1">
            <a:spLocks noGrp="1"/>
          </p:cNvSpPr>
          <p:nvPr>
            <p:ph type="subTitle" idx="9"/>
          </p:nvPr>
        </p:nvSpPr>
        <p:spPr>
          <a:xfrm>
            <a:off x="619050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7" name="Google Shape;177;p20"/>
          <p:cNvSpPr txBox="1">
            <a:spLocks noGrp="1"/>
          </p:cNvSpPr>
          <p:nvPr>
            <p:ph type="subTitle" idx="13"/>
          </p:nvPr>
        </p:nvSpPr>
        <p:spPr>
          <a:xfrm>
            <a:off x="720000" y="3045654"/>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8" name="Google Shape;178;p20"/>
          <p:cNvSpPr txBox="1">
            <a:spLocks noGrp="1"/>
          </p:cNvSpPr>
          <p:nvPr>
            <p:ph type="subTitle" idx="14"/>
          </p:nvPr>
        </p:nvSpPr>
        <p:spPr>
          <a:xfrm>
            <a:off x="345525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179" name="Google Shape;179;p20"/>
          <p:cNvSpPr txBox="1">
            <a:spLocks noGrp="1"/>
          </p:cNvSpPr>
          <p:nvPr>
            <p:ph type="subTitle" idx="15"/>
          </p:nvPr>
        </p:nvSpPr>
        <p:spPr>
          <a:xfrm>
            <a:off x="619050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61677853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80"/>
        <p:cNvGrpSpPr/>
        <p:nvPr/>
      </p:nvGrpSpPr>
      <p:grpSpPr>
        <a:xfrm>
          <a:off x="0" y="0"/>
          <a:ext cx="0" cy="0"/>
          <a:chOff x="0" y="0"/>
          <a:chExt cx="0" cy="0"/>
        </a:xfrm>
      </p:grpSpPr>
      <p:sp>
        <p:nvSpPr>
          <p:cNvPr id="185" name="Google Shape;185;p21"/>
          <p:cNvSpPr txBox="1">
            <a:spLocks noGrp="1"/>
          </p:cNvSpPr>
          <p:nvPr>
            <p:ph type="title" hasCustomPrompt="1"/>
          </p:nvPr>
        </p:nvSpPr>
        <p:spPr>
          <a:xfrm>
            <a:off x="798375"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6" name="Google Shape;186;p21"/>
          <p:cNvSpPr txBox="1">
            <a:spLocks noGrp="1"/>
          </p:cNvSpPr>
          <p:nvPr>
            <p:ph type="subTitle" idx="1"/>
          </p:nvPr>
        </p:nvSpPr>
        <p:spPr>
          <a:xfrm>
            <a:off x="798388"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7" name="Google Shape;187;p21"/>
          <p:cNvSpPr txBox="1">
            <a:spLocks noGrp="1"/>
          </p:cNvSpPr>
          <p:nvPr>
            <p:ph type="title" idx="2" hasCustomPrompt="1"/>
          </p:nvPr>
        </p:nvSpPr>
        <p:spPr>
          <a:xfrm>
            <a:off x="2825688" y="112793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8" name="Google Shape;188;p21"/>
          <p:cNvSpPr txBox="1">
            <a:spLocks noGrp="1"/>
          </p:cNvSpPr>
          <p:nvPr>
            <p:ph type="subTitle" idx="3"/>
          </p:nvPr>
        </p:nvSpPr>
        <p:spPr>
          <a:xfrm>
            <a:off x="2825688" y="1810650"/>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
        <p:nvSpPr>
          <p:cNvPr id="189" name="Google Shape;189;p21"/>
          <p:cNvSpPr txBox="1">
            <a:spLocks noGrp="1"/>
          </p:cNvSpPr>
          <p:nvPr>
            <p:ph type="title" idx="4" hasCustomPrompt="1"/>
          </p:nvPr>
        </p:nvSpPr>
        <p:spPr>
          <a:xfrm>
            <a:off x="4853000"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0" name="Google Shape;190;p21"/>
          <p:cNvSpPr txBox="1">
            <a:spLocks noGrp="1"/>
          </p:cNvSpPr>
          <p:nvPr>
            <p:ph type="subTitle" idx="5"/>
          </p:nvPr>
        </p:nvSpPr>
        <p:spPr>
          <a:xfrm>
            <a:off x="4853013"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r>
              <a:rPr lang="en-US"/>
              <a:t>Click to edit Master subtitle style</a:t>
            </a:r>
            <a:endParaRPr/>
          </a:p>
        </p:txBody>
      </p:sp>
    </p:spTree>
    <p:extLst>
      <p:ext uri="{BB962C8B-B14F-4D97-AF65-F5344CB8AC3E}">
        <p14:creationId xmlns:p14="http://schemas.microsoft.com/office/powerpoint/2010/main" val="122160084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7"/>
        <p:cNvGrpSpPr/>
        <p:nvPr/>
      </p:nvGrpSpPr>
      <p:grpSpPr>
        <a:xfrm>
          <a:off x="0" y="0"/>
          <a:ext cx="0" cy="0"/>
          <a:chOff x="0" y="0"/>
          <a:chExt cx="0" cy="0"/>
        </a:xfrm>
      </p:grpSpPr>
      <p:sp>
        <p:nvSpPr>
          <p:cNvPr id="81" name="Google Shape;81;p11"/>
          <p:cNvSpPr txBox="1">
            <a:spLocks noGrp="1"/>
          </p:cNvSpPr>
          <p:nvPr>
            <p:ph type="title" hasCustomPrompt="1"/>
          </p:nvPr>
        </p:nvSpPr>
        <p:spPr>
          <a:xfrm>
            <a:off x="2028300" y="689825"/>
            <a:ext cx="5087400" cy="1101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r>
              <a:rPr lang="en-US"/>
              <a:t>Click to edit Master subtitle style</a:t>
            </a:r>
            <a:endParaRPr/>
          </a:p>
        </p:txBody>
      </p:sp>
    </p:spTree>
    <p:extLst>
      <p:ext uri="{BB962C8B-B14F-4D97-AF65-F5344CB8AC3E}">
        <p14:creationId xmlns:p14="http://schemas.microsoft.com/office/powerpoint/2010/main" val="64787518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4"/>
        <p:cNvGrpSpPr/>
        <p:nvPr/>
      </p:nvGrpSpPr>
      <p:grpSpPr>
        <a:xfrm>
          <a:off x="0" y="0"/>
          <a:ext cx="0" cy="0"/>
          <a:chOff x="0" y="0"/>
          <a:chExt cx="0" cy="0"/>
        </a:xfrm>
      </p:grpSpPr>
      <p:sp>
        <p:nvSpPr>
          <p:cNvPr id="105" name="Google Shape;105;p14"/>
          <p:cNvSpPr txBox="1">
            <a:spLocks noGrp="1"/>
          </p:cNvSpPr>
          <p:nvPr>
            <p:ph type="title"/>
          </p:nvPr>
        </p:nvSpPr>
        <p:spPr>
          <a:xfrm>
            <a:off x="1311035" y="1131361"/>
            <a:ext cx="32055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6" name="Google Shape;106;p14"/>
          <p:cNvSpPr txBox="1">
            <a:spLocks noGrp="1"/>
          </p:cNvSpPr>
          <p:nvPr>
            <p:ph type="subTitle" idx="1"/>
          </p:nvPr>
        </p:nvSpPr>
        <p:spPr>
          <a:xfrm>
            <a:off x="863275" y="2263250"/>
            <a:ext cx="4902000" cy="16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r>
              <a:rPr lang="en-US"/>
              <a:t>Click to edit Master subtitle style</a:t>
            </a:r>
            <a:endParaRPr/>
          </a:p>
        </p:txBody>
      </p:sp>
    </p:spTree>
    <p:extLst>
      <p:ext uri="{BB962C8B-B14F-4D97-AF65-F5344CB8AC3E}">
        <p14:creationId xmlns:p14="http://schemas.microsoft.com/office/powerpoint/2010/main" val="1733346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9"/>
        <p:cNvGrpSpPr/>
        <p:nvPr/>
      </p:nvGrpSpPr>
      <p:grpSpPr>
        <a:xfrm>
          <a:off x="0" y="0"/>
          <a:ext cx="0" cy="0"/>
          <a:chOff x="0" y="0"/>
          <a:chExt cx="0" cy="0"/>
        </a:xfrm>
      </p:grpSpPr>
      <p:grpSp>
        <p:nvGrpSpPr>
          <p:cNvPr id="60" name="Google Shape;60;p8"/>
          <p:cNvGrpSpPr/>
          <p:nvPr/>
        </p:nvGrpSpPr>
        <p:grpSpPr>
          <a:xfrm>
            <a:off x="-1761638" y="-2260404"/>
            <a:ext cx="13445667" cy="9573508"/>
            <a:chOff x="-1761638" y="-2260404"/>
            <a:chExt cx="13445667" cy="9573508"/>
          </a:xfrm>
        </p:grpSpPr>
        <p:pic>
          <p:nvPicPr>
            <p:cNvPr id="61" name="Google Shape;61;p8"/>
            <p:cNvPicPr preferRelativeResize="0"/>
            <p:nvPr/>
          </p:nvPicPr>
          <p:blipFill>
            <a:blip r:embed="rId2">
              <a:alphaModFix/>
            </a:blip>
            <a:stretch>
              <a:fillRect/>
            </a:stretch>
          </p:blipFill>
          <p:spPr>
            <a:xfrm rot="4894599">
              <a:off x="6011633" y="-1756187"/>
              <a:ext cx="5457351" cy="5143500"/>
            </a:xfrm>
            <a:prstGeom prst="rect">
              <a:avLst/>
            </a:prstGeom>
            <a:noFill/>
            <a:ln>
              <a:noFill/>
            </a:ln>
          </p:spPr>
        </p:pic>
        <p:pic>
          <p:nvPicPr>
            <p:cNvPr id="62" name="Google Shape;62;p8"/>
            <p:cNvPicPr preferRelativeResize="0"/>
            <p:nvPr/>
          </p:nvPicPr>
          <p:blipFill>
            <a:blip r:embed="rId2">
              <a:alphaModFix/>
            </a:blip>
            <a:stretch>
              <a:fillRect/>
            </a:stretch>
          </p:blipFill>
          <p:spPr>
            <a:xfrm rot="-5905401">
              <a:off x="-1546592" y="1665388"/>
              <a:ext cx="5457351" cy="5143500"/>
            </a:xfrm>
            <a:prstGeom prst="rect">
              <a:avLst/>
            </a:prstGeom>
            <a:noFill/>
            <a:ln>
              <a:noFill/>
            </a:ln>
          </p:spPr>
        </p:pic>
      </p:grpSp>
      <p:grpSp>
        <p:nvGrpSpPr>
          <p:cNvPr id="63" name="Google Shape;63;p8"/>
          <p:cNvGrpSpPr/>
          <p:nvPr/>
        </p:nvGrpSpPr>
        <p:grpSpPr>
          <a:xfrm>
            <a:off x="-1039887" y="-842761"/>
            <a:ext cx="11162693" cy="7245026"/>
            <a:chOff x="-1039887" y="-842761"/>
            <a:chExt cx="11162693" cy="7245026"/>
          </a:xfrm>
        </p:grpSpPr>
        <p:pic>
          <p:nvPicPr>
            <p:cNvPr id="64" name="Google Shape;64;p8"/>
            <p:cNvPicPr preferRelativeResize="0"/>
            <p:nvPr/>
          </p:nvPicPr>
          <p:blipFill>
            <a:blip r:embed="rId3">
              <a:alphaModFix/>
            </a:blip>
            <a:stretch>
              <a:fillRect/>
            </a:stretch>
          </p:blipFill>
          <p:spPr>
            <a:xfrm>
              <a:off x="-1039887" y="-842761"/>
              <a:ext cx="2212193" cy="5143501"/>
            </a:xfrm>
            <a:prstGeom prst="rect">
              <a:avLst/>
            </a:prstGeom>
            <a:noFill/>
            <a:ln>
              <a:noFill/>
            </a:ln>
          </p:spPr>
        </p:pic>
        <p:pic>
          <p:nvPicPr>
            <p:cNvPr id="65" name="Google Shape;65;p8"/>
            <p:cNvPicPr preferRelativeResize="0"/>
            <p:nvPr/>
          </p:nvPicPr>
          <p:blipFill>
            <a:blip r:embed="rId3">
              <a:alphaModFix/>
            </a:blip>
            <a:stretch>
              <a:fillRect/>
            </a:stretch>
          </p:blipFill>
          <p:spPr>
            <a:xfrm flipH="1">
              <a:off x="7910613" y="1258764"/>
              <a:ext cx="2212193" cy="5143501"/>
            </a:xfrm>
            <a:prstGeom prst="rect">
              <a:avLst/>
            </a:prstGeom>
            <a:noFill/>
            <a:ln>
              <a:noFill/>
            </a:ln>
          </p:spPr>
        </p:pic>
      </p:grpSp>
      <p:sp>
        <p:nvSpPr>
          <p:cNvPr id="66" name="Google Shape;6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Tree>
    <p:extLst>
      <p:ext uri="{BB962C8B-B14F-4D97-AF65-F5344CB8AC3E}">
        <p14:creationId xmlns:p14="http://schemas.microsoft.com/office/powerpoint/2010/main" val="4258078021"/>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7"/>
        <p:cNvGrpSpPr/>
        <p:nvPr/>
      </p:nvGrpSpPr>
      <p:grpSpPr>
        <a:xfrm>
          <a:off x="0" y="0"/>
          <a:ext cx="0" cy="0"/>
          <a:chOff x="0" y="0"/>
          <a:chExt cx="0" cy="0"/>
        </a:xfrm>
      </p:grpSpPr>
      <p:pic>
        <p:nvPicPr>
          <p:cNvPr id="68" name="Google Shape;68;p9"/>
          <p:cNvPicPr preferRelativeResize="0"/>
          <p:nvPr/>
        </p:nvPicPr>
        <p:blipFill>
          <a:blip r:embed="rId2">
            <a:alphaModFix/>
          </a:blip>
          <a:stretch>
            <a:fillRect/>
          </a:stretch>
        </p:blipFill>
        <p:spPr>
          <a:xfrm>
            <a:off x="2090139" y="3075039"/>
            <a:ext cx="4963722" cy="5143501"/>
          </a:xfrm>
          <a:prstGeom prst="rect">
            <a:avLst/>
          </a:prstGeom>
          <a:noFill/>
          <a:ln>
            <a:noFill/>
          </a:ln>
        </p:spPr>
      </p:pic>
      <p:grpSp>
        <p:nvGrpSpPr>
          <p:cNvPr id="69" name="Google Shape;69;p9"/>
          <p:cNvGrpSpPr/>
          <p:nvPr/>
        </p:nvGrpSpPr>
        <p:grpSpPr>
          <a:xfrm>
            <a:off x="-2581566" y="-1507961"/>
            <a:ext cx="13915976" cy="7955376"/>
            <a:chOff x="-2581566" y="-1507961"/>
            <a:chExt cx="13915976" cy="7955376"/>
          </a:xfrm>
        </p:grpSpPr>
        <p:pic>
          <p:nvPicPr>
            <p:cNvPr id="70" name="Google Shape;70;p9"/>
            <p:cNvPicPr preferRelativeResize="0"/>
            <p:nvPr/>
          </p:nvPicPr>
          <p:blipFill>
            <a:blip r:embed="rId3">
              <a:alphaModFix/>
            </a:blip>
            <a:stretch>
              <a:fillRect/>
            </a:stretch>
          </p:blipFill>
          <p:spPr>
            <a:xfrm>
              <a:off x="7766259" y="1303914"/>
              <a:ext cx="3568151" cy="5143501"/>
            </a:xfrm>
            <a:prstGeom prst="rect">
              <a:avLst/>
            </a:prstGeom>
            <a:noFill/>
            <a:ln>
              <a:noFill/>
            </a:ln>
          </p:spPr>
        </p:pic>
        <p:pic>
          <p:nvPicPr>
            <p:cNvPr id="71" name="Google Shape;71;p9"/>
            <p:cNvPicPr preferRelativeResize="0"/>
            <p:nvPr/>
          </p:nvPicPr>
          <p:blipFill>
            <a:blip r:embed="rId3">
              <a:alphaModFix/>
            </a:blip>
            <a:stretch>
              <a:fillRect/>
            </a:stretch>
          </p:blipFill>
          <p:spPr>
            <a:xfrm rot="10800000">
              <a:off x="-2581566" y="-1507961"/>
              <a:ext cx="3568151" cy="5143501"/>
            </a:xfrm>
            <a:prstGeom prst="rect">
              <a:avLst/>
            </a:prstGeom>
            <a:noFill/>
            <a:ln>
              <a:noFill/>
            </a:ln>
          </p:spPr>
        </p:pic>
      </p:grpSp>
      <p:sp>
        <p:nvSpPr>
          <p:cNvPr id="72" name="Google Shape;7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73" name="Google Shape;7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13670261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rPr lang="en-US"/>
              <a:t>Click to edit Master title style</a:t>
            </a:r>
            <a:endParaRPr/>
          </a:p>
        </p:txBody>
      </p:sp>
    </p:spTree>
    <p:extLst>
      <p:ext uri="{BB962C8B-B14F-4D97-AF65-F5344CB8AC3E}">
        <p14:creationId xmlns:p14="http://schemas.microsoft.com/office/powerpoint/2010/main" val="112193222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theme" Target="../theme/theme2.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5.xml"/><Relationship Id="rId1"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47.xml"/><Relationship Id="rId1"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slideLayout" Target="../slideLayouts/slideLayout60.xml"/><Relationship Id="rId18" Type="http://schemas.openxmlformats.org/officeDocument/2006/relationships/slideLayout" Target="../slideLayouts/slideLayout65.xml"/><Relationship Id="rId3" Type="http://schemas.openxmlformats.org/officeDocument/2006/relationships/slideLayout" Target="../slideLayouts/slideLayout50.xml"/><Relationship Id="rId21" Type="http://schemas.openxmlformats.org/officeDocument/2006/relationships/slideLayout" Target="../slideLayouts/slideLayout68.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17" Type="http://schemas.openxmlformats.org/officeDocument/2006/relationships/slideLayout" Target="../slideLayouts/slideLayout64.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20" Type="http://schemas.openxmlformats.org/officeDocument/2006/relationships/slideLayout" Target="../slideLayouts/slideLayout67.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5" Type="http://schemas.openxmlformats.org/officeDocument/2006/relationships/slideLayout" Target="../slideLayouts/slideLayout62.xml"/><Relationship Id="rId10" Type="http://schemas.openxmlformats.org/officeDocument/2006/relationships/slideLayout" Target="../slideLayouts/slideLayout57.xml"/><Relationship Id="rId19" Type="http://schemas.openxmlformats.org/officeDocument/2006/relationships/slideLayout" Target="../slideLayouts/slideLayout66.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 Id="rId2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1pPr>
            <a:lvl2pPr lvl="1"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2pPr>
            <a:lvl3pPr lvl="2"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3pPr>
            <a:lvl4pPr lvl="3"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4pPr>
            <a:lvl5pPr lvl="4"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5pPr>
            <a:lvl6pPr lvl="5"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6pPr>
            <a:lvl7pPr lvl="6"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7pPr>
            <a:lvl8pPr lvl="7"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8pPr>
            <a:lvl9pPr lvl="8"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1pPr>
            <a:lvl2pPr marL="914400" lvl="1"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2pPr>
            <a:lvl3pPr marL="1371600" lvl="2"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3pPr>
            <a:lvl4pPr marL="1828800" lvl="3"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4pPr>
            <a:lvl5pPr marL="2286000" lvl="4"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5pPr>
            <a:lvl6pPr marL="2743200" lvl="5"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6pPr>
            <a:lvl7pPr marL="3200400" lvl="6"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7pPr>
            <a:lvl8pPr marL="3657600" lvl="7"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8pPr>
            <a:lvl9pPr marL="4114800" lvl="8"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9pPr>
          </a:lstStyle>
          <a:p>
            <a:endParaRPr/>
          </a:p>
        </p:txBody>
      </p:sp>
    </p:spTree>
    <p:extLst>
      <p:ext uri="{BB962C8B-B14F-4D97-AF65-F5344CB8AC3E}">
        <p14:creationId xmlns:p14="http://schemas.microsoft.com/office/powerpoint/2010/main" val="3448280736"/>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34"/>
        <p:cNvGrpSpPr/>
        <p:nvPr/>
      </p:nvGrpSpPr>
      <p:grpSpPr>
        <a:xfrm>
          <a:off x="0" y="0"/>
          <a:ext cx="0" cy="0"/>
          <a:chOff x="0" y="0"/>
          <a:chExt cx="0" cy="0"/>
        </a:xfrm>
      </p:grpSpPr>
      <p:sp>
        <p:nvSpPr>
          <p:cNvPr id="235" name="Google Shape;235;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6" name="Google Shape;236;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457050976"/>
      </p:ext>
    </p:extLst>
  </p:cSld>
  <p:clrMap bg1="lt1" tx1="dk1" bg2="dk2" tx2="lt2" accent1="accent1" accent2="accent2" accent3="accent3" accent4="accent4" accent5="accent5" accent6="accent6" hlink="hlink" folHlink="folHlink"/>
  <p:sldLayoutIdLst>
    <p:sldLayoutId id="2147483823" r:id="rId1"/>
    <p:sldLayoutId id="2147483824"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 id="2147483842" r:id="rId17"/>
    <p:sldLayoutId id="2147483843" r:id="rId18"/>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34"/>
        <p:cNvGrpSpPr/>
        <p:nvPr/>
      </p:nvGrpSpPr>
      <p:grpSpPr>
        <a:xfrm>
          <a:off x="0" y="0"/>
          <a:ext cx="0" cy="0"/>
          <a:chOff x="0" y="0"/>
          <a:chExt cx="0" cy="0"/>
        </a:xfrm>
      </p:grpSpPr>
      <p:sp>
        <p:nvSpPr>
          <p:cNvPr id="235" name="Google Shape;235;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6" name="Google Shape;236;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128135385"/>
      </p:ext>
    </p:extLst>
  </p:cSld>
  <p:clrMap bg1="lt1" tx1="dk1" bg2="dk2" tx2="lt2" accent1="accent1" accent2="accent2" accent3="accent3" accent4="accent4" accent5="accent5" accent6="accent6" hlink="hlink" folHlink="folHlink"/>
  <p:sldLayoutIdLst>
    <p:sldLayoutId id="2147483826" r:id="rId1"/>
    <p:sldLayoutId id="2147483827"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34"/>
        <p:cNvGrpSpPr/>
        <p:nvPr/>
      </p:nvGrpSpPr>
      <p:grpSpPr>
        <a:xfrm>
          <a:off x="0" y="0"/>
          <a:ext cx="0" cy="0"/>
          <a:chOff x="0" y="0"/>
          <a:chExt cx="0" cy="0"/>
        </a:xfrm>
      </p:grpSpPr>
      <p:sp>
        <p:nvSpPr>
          <p:cNvPr id="235" name="Google Shape;235;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6" name="Google Shape;236;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38252388"/>
      </p:ext>
    </p:extLst>
  </p:cSld>
  <p:clrMap bg1="lt1" tx1="dk1" bg2="dk2" tx2="lt2" accent1="accent1" accent2="accent2" accent3="accent3" accent4="accent4" accent5="accent5" accent6="accent6" hlink="hlink" folHlink="folHlink"/>
  <p:sldLayoutIdLst>
    <p:sldLayoutId id="2147483845" r:id="rId1"/>
    <p:sldLayoutId id="2147483846"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82000"/>
                  </a:schemeClr>
                </a:solidFill>
              </a:defRPr>
            </a:lvl1pPr>
          </a:lstStyle>
          <a:p>
            <a:fld id="{C764DE79-268F-4C1A-8933-263129D2AF90}" type="datetimeFigureOut">
              <a:rPr lang="en-US" dirty="0"/>
              <a:t>1/3/2025</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82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527518449"/>
      </p:ext>
    </p:extLst>
  </p:cSld>
  <p:clrMap bg1="lt1" tx1="dk1" bg2="lt2" tx2="dk2" accent1="accent1" accent2="accent2" accent3="accent3" accent4="accent4" accent5="accent5" accent6="accent6" hlink="hlink" folHlink="fol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 id="2147484024" r:id="rId12"/>
    <p:sldLayoutId id="2147484025" r:id="rId13"/>
    <p:sldLayoutId id="2147484026" r:id="rId14"/>
    <p:sldLayoutId id="2147484027" r:id="rId15"/>
    <p:sldLayoutId id="2147484028" r:id="rId16"/>
    <p:sldLayoutId id="2147484029" r:id="rId17"/>
    <p:sldLayoutId id="2147484030" r:id="rId18"/>
    <p:sldLayoutId id="2147484031" r:id="rId19"/>
    <p:sldLayoutId id="2147484032" r:id="rId20"/>
    <p:sldLayoutId id="2147484033" r:id="rId2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8.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64.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6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66.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67.xml"/><Relationship Id="rId4" Type="http://schemas.openxmlformats.org/officeDocument/2006/relationships/image" Target="../media/image19.jpeg"/></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68.xml"/></Relationships>
</file>

<file path=ppt/slides/_rels/slide15.xml.rels><?xml version="1.0" encoding="UTF-8" standalone="yes"?>
<Relationships xmlns="http://schemas.openxmlformats.org/package/2006/relationships"><Relationship Id="rId2" Type="http://schemas.openxmlformats.org/officeDocument/2006/relationships/hyperlink" Target="https://huggingface.co/" TargetMode="External"/><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en/photo/1456201" TargetMode="External"/><Relationship Id="rId2" Type="http://schemas.openxmlformats.org/officeDocument/2006/relationships/image" Target="../media/image11.jpg"/><Relationship Id="rId1" Type="http://schemas.openxmlformats.org/officeDocument/2006/relationships/slideLayout" Target="../slideLayouts/slideLayout61.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43"/>
        <p:cNvGrpSpPr/>
        <p:nvPr/>
      </p:nvGrpSpPr>
      <p:grpSpPr>
        <a:xfrm>
          <a:off x="0" y="0"/>
          <a:ext cx="0" cy="0"/>
          <a:chOff x="0" y="0"/>
          <a:chExt cx="0" cy="0"/>
        </a:xfrm>
      </p:grpSpPr>
      <p:sp>
        <p:nvSpPr>
          <p:cNvPr id="250" name="Google Shape;250;p30"/>
          <p:cNvSpPr txBox="1">
            <a:spLocks noGrp="1"/>
          </p:cNvSpPr>
          <p:nvPr>
            <p:ph type="ctrTitle"/>
          </p:nvPr>
        </p:nvSpPr>
        <p:spPr>
          <a:xfrm>
            <a:off x="0" y="152400"/>
            <a:ext cx="4856238" cy="171450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3200" b="1" dirty="0">
                <a:solidFill>
                  <a:schemeClr val="tx2">
                    <a:lumMod val="50000"/>
                    <a:lumOff val="50000"/>
                  </a:schemeClr>
                </a:solidFill>
                <a:latin typeface="Algerian" panose="04020705040A02060702" pitchFamily="82" charset="0"/>
              </a:rPr>
              <a:t>Speech-Text-Emotion Recognition on Voice Messages</a:t>
            </a:r>
            <a:endParaRPr lang="en-US" sz="3200" dirty="0">
              <a:solidFill>
                <a:schemeClr val="tx2">
                  <a:lumMod val="50000"/>
                  <a:lumOff val="50000"/>
                </a:schemeClr>
              </a:solidFill>
              <a:latin typeface="Algerian" panose="04020705040A02060702" pitchFamily="82" charset="0"/>
              <a:ea typeface="Inter Tight Light"/>
              <a:cs typeface="Inter Tight Light"/>
              <a:sym typeface="Inter Tight Light"/>
            </a:endParaRPr>
          </a:p>
        </p:txBody>
      </p:sp>
      <p:sp>
        <p:nvSpPr>
          <p:cNvPr id="251" name="Google Shape;251;p30"/>
          <p:cNvSpPr txBox="1">
            <a:spLocks noGrp="1"/>
          </p:cNvSpPr>
          <p:nvPr>
            <p:ph type="subTitle" idx="1"/>
          </p:nvPr>
        </p:nvSpPr>
        <p:spPr>
          <a:xfrm>
            <a:off x="384149" y="1442874"/>
            <a:ext cx="4367960" cy="2900525"/>
          </a:xfrm>
          <a:prstGeom prst="rect">
            <a:avLst/>
          </a:prstGeom>
        </p:spPr>
        <p:txBody>
          <a:bodyPr spcFirstLastPara="1" lIns="91425" tIns="91425" rIns="91425" bIns="91425" anchorCtr="0">
            <a:noAutofit/>
          </a:bodyPr>
          <a:lstStyle/>
          <a:p>
            <a:pPr algn="l">
              <a:lnSpc>
                <a:spcPct val="150000"/>
              </a:lnSpc>
            </a:pPr>
            <a:endParaRPr lang="en-US" sz="1400" dirty="0">
              <a:latin typeface="Times New Roman"/>
            </a:endParaRPr>
          </a:p>
          <a:p>
            <a:pPr algn="l">
              <a:lnSpc>
                <a:spcPct val="150000"/>
              </a:lnSpc>
            </a:pPr>
            <a:r>
              <a:rPr lang="en-US" sz="1200" b="1" dirty="0">
                <a:latin typeface="Times New Roman"/>
              </a:rPr>
              <a:t>Guide: </a:t>
            </a:r>
            <a:r>
              <a:rPr lang="en-US" sz="1200" i="1" dirty="0">
                <a:latin typeface="Times New Roman"/>
              </a:rPr>
              <a:t>Dr. Pramod Mehra</a:t>
            </a:r>
            <a:endParaRPr lang="en-US" sz="1200" b="1" dirty="0">
              <a:latin typeface="Times New Roman"/>
            </a:endParaRPr>
          </a:p>
          <a:p>
            <a:pPr algn="l">
              <a:lnSpc>
                <a:spcPct val="150000"/>
              </a:lnSpc>
            </a:pPr>
            <a:r>
              <a:rPr lang="en-US" sz="1200" b="1" dirty="0">
                <a:latin typeface="Times New Roman"/>
              </a:rPr>
              <a:t>Student: </a:t>
            </a:r>
            <a:r>
              <a:rPr lang="en-US" sz="1200" i="1" dirty="0">
                <a:latin typeface="Times New Roman"/>
              </a:rPr>
              <a:t>Anmol Rawat </a:t>
            </a:r>
          </a:p>
          <a:p>
            <a:pPr algn="l">
              <a:lnSpc>
                <a:spcPct val="150000"/>
              </a:lnSpc>
            </a:pPr>
            <a:r>
              <a:rPr lang="en-US" sz="1200" b="1" dirty="0">
                <a:latin typeface="Times New Roman"/>
              </a:rPr>
              <a:t>University Roll No: </a:t>
            </a:r>
            <a:r>
              <a:rPr lang="en-US" sz="1200" dirty="0">
                <a:latin typeface="Times New Roman"/>
              </a:rPr>
              <a:t>2023251</a:t>
            </a:r>
          </a:p>
          <a:p>
            <a:pPr algn="l">
              <a:lnSpc>
                <a:spcPct val="150000"/>
              </a:lnSpc>
            </a:pPr>
            <a:r>
              <a:rPr lang="en-US" sz="1200" b="1" dirty="0">
                <a:latin typeface="Times New Roman"/>
              </a:rPr>
              <a:t>Institution: </a:t>
            </a:r>
            <a:r>
              <a:rPr lang="en-US" sz="1200" dirty="0">
                <a:latin typeface="Times New Roman"/>
              </a:rPr>
              <a:t>Graphic Era Deemed to be University. </a:t>
            </a:r>
          </a:p>
          <a:p>
            <a:pPr algn="l">
              <a:lnSpc>
                <a:spcPct val="150000"/>
              </a:lnSpc>
            </a:pPr>
            <a:r>
              <a:rPr lang="en-US" sz="1200" b="1" dirty="0">
                <a:latin typeface="Times New Roman"/>
              </a:rPr>
              <a:t>Academic Year</a:t>
            </a:r>
            <a:r>
              <a:rPr lang="en-US" sz="1200" dirty="0">
                <a:latin typeface="Times New Roman"/>
              </a:rPr>
              <a:t>: 2024-25</a:t>
            </a:r>
          </a:p>
        </p:txBody>
      </p:sp>
      <p:pic>
        <p:nvPicPr>
          <p:cNvPr id="3" name="Picture 2" descr="A person holding a phone&#10;&#10;Description automatically generated">
            <a:extLst>
              <a:ext uri="{FF2B5EF4-FFF2-40B4-BE49-F238E27FC236}">
                <a16:creationId xmlns:a16="http://schemas.microsoft.com/office/drawing/2014/main" id="{9BD15AD1-BB7A-5B5F-2AE1-0A96C67E85A0}"/>
              </a:ext>
            </a:extLst>
          </p:cNvPr>
          <p:cNvPicPr>
            <a:picLocks noChangeAspect="1"/>
          </p:cNvPicPr>
          <p:nvPr/>
        </p:nvPicPr>
        <p:blipFill>
          <a:blip r:embed="rId3"/>
          <a:srcRect l="20280" r="14511"/>
          <a:stretch/>
        </p:blipFill>
        <p:spPr>
          <a:xfrm>
            <a:off x="4671911" y="10"/>
            <a:ext cx="4472089" cy="51434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1"/>
        <p:cNvGrpSpPr/>
        <p:nvPr/>
      </p:nvGrpSpPr>
      <p:grpSpPr>
        <a:xfrm>
          <a:off x="0" y="0"/>
          <a:ext cx="0" cy="0"/>
          <a:chOff x="0" y="0"/>
          <a:chExt cx="0" cy="0"/>
        </a:xfrm>
      </p:grpSpPr>
      <p:sp useBgFill="1">
        <p:nvSpPr>
          <p:cNvPr id="363" name="Rectangle 36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Google Shape;353;p37"/>
          <p:cNvSpPr txBox="1">
            <a:spLocks noGrp="1"/>
          </p:cNvSpPr>
          <p:nvPr>
            <p:ph type="title"/>
          </p:nvPr>
        </p:nvSpPr>
        <p:spPr>
          <a:xfrm>
            <a:off x="697883" y="92674"/>
            <a:ext cx="8263890" cy="1075811"/>
          </a:xfrm>
          <a:prstGeom prst="rect">
            <a:avLst/>
          </a:prstGeom>
        </p:spPr>
        <p:txBody>
          <a:bodyPr spcFirstLastPara="1" vert="horz" lIns="91440" tIns="45720" rIns="91440" bIns="45720" rtlCol="0" anchor="b" anchorCtr="0">
            <a:normAutofit/>
          </a:bodyPr>
          <a:lstStyle/>
          <a:p>
            <a:pPr marL="0" lvl="0" indent="0" defTabSz="914400">
              <a:spcBef>
                <a:spcPct val="0"/>
              </a:spcBef>
              <a:spcAft>
                <a:spcPts val="0"/>
              </a:spcAft>
            </a:pPr>
            <a:r>
              <a:rPr lang="en-US" sz="3200" b="1" dirty="0">
                <a:latin typeface="Algerian" panose="04020705040A02060702" pitchFamily="82" charset="0"/>
              </a:rPr>
              <a:t>Project Work Carried Out </a:t>
            </a:r>
            <a:endParaRPr lang="en-US" sz="3200" dirty="0">
              <a:latin typeface="Algerian" panose="04020705040A02060702" pitchFamily="82" charset="0"/>
            </a:endParaRPr>
          </a:p>
        </p:txBody>
      </p:sp>
      <p:sp>
        <p:nvSpPr>
          <p:cNvPr id="36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261158"/>
            <a:ext cx="8229600" cy="13716"/>
          </a:xfrm>
          <a:custGeom>
            <a:avLst/>
            <a:gdLst>
              <a:gd name="connsiteX0" fmla="*/ 0 w 8229600"/>
              <a:gd name="connsiteY0" fmla="*/ 0 h 13716"/>
              <a:gd name="connsiteX1" fmla="*/ 521208 w 8229600"/>
              <a:gd name="connsiteY1" fmla="*/ 0 h 13716"/>
              <a:gd name="connsiteX2" fmla="*/ 1371600 w 8229600"/>
              <a:gd name="connsiteY2" fmla="*/ 0 h 13716"/>
              <a:gd name="connsiteX3" fmla="*/ 2221992 w 8229600"/>
              <a:gd name="connsiteY3" fmla="*/ 0 h 13716"/>
              <a:gd name="connsiteX4" fmla="*/ 3072384 w 8229600"/>
              <a:gd name="connsiteY4" fmla="*/ 0 h 13716"/>
              <a:gd name="connsiteX5" fmla="*/ 3511296 w 8229600"/>
              <a:gd name="connsiteY5" fmla="*/ 0 h 13716"/>
              <a:gd name="connsiteX6" fmla="*/ 4114800 w 8229600"/>
              <a:gd name="connsiteY6" fmla="*/ 0 h 13716"/>
              <a:gd name="connsiteX7" fmla="*/ 4553712 w 8229600"/>
              <a:gd name="connsiteY7" fmla="*/ 0 h 13716"/>
              <a:gd name="connsiteX8" fmla="*/ 5239512 w 8229600"/>
              <a:gd name="connsiteY8" fmla="*/ 0 h 13716"/>
              <a:gd name="connsiteX9" fmla="*/ 5843016 w 8229600"/>
              <a:gd name="connsiteY9" fmla="*/ 0 h 13716"/>
              <a:gd name="connsiteX10" fmla="*/ 6611112 w 8229600"/>
              <a:gd name="connsiteY10" fmla="*/ 0 h 13716"/>
              <a:gd name="connsiteX11" fmla="*/ 7461504 w 8229600"/>
              <a:gd name="connsiteY11" fmla="*/ 0 h 13716"/>
              <a:gd name="connsiteX12" fmla="*/ 8229600 w 8229600"/>
              <a:gd name="connsiteY12" fmla="*/ 0 h 13716"/>
              <a:gd name="connsiteX13" fmla="*/ 8229600 w 8229600"/>
              <a:gd name="connsiteY13" fmla="*/ 13716 h 13716"/>
              <a:gd name="connsiteX14" fmla="*/ 7461504 w 8229600"/>
              <a:gd name="connsiteY14" fmla="*/ 13716 h 13716"/>
              <a:gd name="connsiteX15" fmla="*/ 6940296 w 8229600"/>
              <a:gd name="connsiteY15" fmla="*/ 13716 h 13716"/>
              <a:gd name="connsiteX16" fmla="*/ 6419088 w 8229600"/>
              <a:gd name="connsiteY16" fmla="*/ 13716 h 13716"/>
              <a:gd name="connsiteX17" fmla="*/ 5650992 w 8229600"/>
              <a:gd name="connsiteY17" fmla="*/ 13716 h 13716"/>
              <a:gd name="connsiteX18" fmla="*/ 5129784 w 8229600"/>
              <a:gd name="connsiteY18" fmla="*/ 13716 h 13716"/>
              <a:gd name="connsiteX19" fmla="*/ 4690872 w 8229600"/>
              <a:gd name="connsiteY19" fmla="*/ 13716 h 13716"/>
              <a:gd name="connsiteX20" fmla="*/ 4087368 w 8229600"/>
              <a:gd name="connsiteY20" fmla="*/ 13716 h 13716"/>
              <a:gd name="connsiteX21" fmla="*/ 3401568 w 8229600"/>
              <a:gd name="connsiteY21" fmla="*/ 13716 h 13716"/>
              <a:gd name="connsiteX22" fmla="*/ 2798064 w 8229600"/>
              <a:gd name="connsiteY22" fmla="*/ 13716 h 13716"/>
              <a:gd name="connsiteX23" fmla="*/ 2276856 w 8229600"/>
              <a:gd name="connsiteY23" fmla="*/ 13716 h 13716"/>
              <a:gd name="connsiteX24" fmla="*/ 1426464 w 8229600"/>
              <a:gd name="connsiteY24" fmla="*/ 13716 h 13716"/>
              <a:gd name="connsiteX25" fmla="*/ 740664 w 8229600"/>
              <a:gd name="connsiteY25" fmla="*/ 13716 h 13716"/>
              <a:gd name="connsiteX26" fmla="*/ 0 w 8229600"/>
              <a:gd name="connsiteY26" fmla="*/ 13716 h 13716"/>
              <a:gd name="connsiteX27" fmla="*/ 0 w 8229600"/>
              <a:gd name="connsiteY27"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3716"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9169" y="6566"/>
                  <a:pt x="8229218" y="9895"/>
                  <a:pt x="8229600" y="13716"/>
                </a:cubicBezTo>
                <a:cubicBezTo>
                  <a:pt x="7940706" y="-13865"/>
                  <a:pt x="7792584" y="-20581"/>
                  <a:pt x="7461504" y="13716"/>
                </a:cubicBezTo>
                <a:cubicBezTo>
                  <a:pt x="7130424" y="48013"/>
                  <a:pt x="7080072" y="39273"/>
                  <a:pt x="6940296" y="13716"/>
                </a:cubicBezTo>
                <a:cubicBezTo>
                  <a:pt x="6800520" y="-11841"/>
                  <a:pt x="6672872" y="22099"/>
                  <a:pt x="6419088" y="13716"/>
                </a:cubicBezTo>
                <a:cubicBezTo>
                  <a:pt x="6165304" y="5333"/>
                  <a:pt x="5869721" y="415"/>
                  <a:pt x="5650992" y="13716"/>
                </a:cubicBezTo>
                <a:cubicBezTo>
                  <a:pt x="5432263" y="27017"/>
                  <a:pt x="5308310" y="-1549"/>
                  <a:pt x="5129784" y="13716"/>
                </a:cubicBezTo>
                <a:cubicBezTo>
                  <a:pt x="4951258" y="28981"/>
                  <a:pt x="4799696" y="10785"/>
                  <a:pt x="4690872" y="13716"/>
                </a:cubicBezTo>
                <a:cubicBezTo>
                  <a:pt x="4582048" y="16647"/>
                  <a:pt x="4311124" y="-12408"/>
                  <a:pt x="4087368" y="13716"/>
                </a:cubicBezTo>
                <a:cubicBezTo>
                  <a:pt x="3863612" y="39840"/>
                  <a:pt x="3730288" y="8802"/>
                  <a:pt x="3401568" y="13716"/>
                </a:cubicBezTo>
                <a:cubicBezTo>
                  <a:pt x="3072848" y="18630"/>
                  <a:pt x="3020684" y="27853"/>
                  <a:pt x="2798064" y="13716"/>
                </a:cubicBezTo>
                <a:cubicBezTo>
                  <a:pt x="2575444" y="-421"/>
                  <a:pt x="2440915" y="-11924"/>
                  <a:pt x="2276856" y="13716"/>
                </a:cubicBezTo>
                <a:cubicBezTo>
                  <a:pt x="2112797" y="39356"/>
                  <a:pt x="1726502" y="-14132"/>
                  <a:pt x="1426464" y="13716"/>
                </a:cubicBezTo>
                <a:cubicBezTo>
                  <a:pt x="1126426" y="41564"/>
                  <a:pt x="992925" y="16444"/>
                  <a:pt x="740664" y="13716"/>
                </a:cubicBezTo>
                <a:cubicBezTo>
                  <a:pt x="488403" y="10988"/>
                  <a:pt x="195650" y="-20633"/>
                  <a:pt x="0" y="13716"/>
                </a:cubicBezTo>
                <a:cubicBezTo>
                  <a:pt x="120" y="8944"/>
                  <a:pt x="-32" y="6034"/>
                  <a:pt x="0" y="0"/>
                </a:cubicBezTo>
                <a:close/>
              </a:path>
              <a:path w="8229600" h="13716"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29365" y="6754"/>
                  <a:pt x="8229865" y="9234"/>
                  <a:pt x="8229600" y="13716"/>
                </a:cubicBezTo>
                <a:cubicBezTo>
                  <a:pt x="8075287" y="30482"/>
                  <a:pt x="7821366" y="17278"/>
                  <a:pt x="7626096" y="13716"/>
                </a:cubicBezTo>
                <a:cubicBezTo>
                  <a:pt x="7430826" y="10154"/>
                  <a:pt x="7320004" y="-14241"/>
                  <a:pt x="7022592" y="13716"/>
                </a:cubicBezTo>
                <a:cubicBezTo>
                  <a:pt x="6725180" y="41673"/>
                  <a:pt x="6348804" y="-18597"/>
                  <a:pt x="6172200" y="13716"/>
                </a:cubicBezTo>
                <a:cubicBezTo>
                  <a:pt x="5995596" y="46029"/>
                  <a:pt x="5788102" y="18318"/>
                  <a:pt x="5650992" y="13716"/>
                </a:cubicBezTo>
                <a:cubicBezTo>
                  <a:pt x="5513882" y="9114"/>
                  <a:pt x="5198399" y="24549"/>
                  <a:pt x="4882896" y="13716"/>
                </a:cubicBezTo>
                <a:cubicBezTo>
                  <a:pt x="4567393" y="2883"/>
                  <a:pt x="4557008" y="22393"/>
                  <a:pt x="4443984" y="13716"/>
                </a:cubicBezTo>
                <a:cubicBezTo>
                  <a:pt x="4330960" y="5039"/>
                  <a:pt x="4061674" y="24319"/>
                  <a:pt x="3758184" y="13716"/>
                </a:cubicBezTo>
                <a:cubicBezTo>
                  <a:pt x="3454694" y="3113"/>
                  <a:pt x="3380392" y="14547"/>
                  <a:pt x="3236976" y="13716"/>
                </a:cubicBezTo>
                <a:cubicBezTo>
                  <a:pt x="3093560" y="12885"/>
                  <a:pt x="2632116" y="33035"/>
                  <a:pt x="2386584" y="13716"/>
                </a:cubicBezTo>
                <a:cubicBezTo>
                  <a:pt x="2141052" y="-5603"/>
                  <a:pt x="2110884" y="24205"/>
                  <a:pt x="1947672" y="13716"/>
                </a:cubicBezTo>
                <a:cubicBezTo>
                  <a:pt x="1784460" y="3227"/>
                  <a:pt x="1535467" y="-4111"/>
                  <a:pt x="1261872" y="13716"/>
                </a:cubicBezTo>
                <a:cubicBezTo>
                  <a:pt x="988277" y="31543"/>
                  <a:pt x="1021096" y="5803"/>
                  <a:pt x="822960" y="13716"/>
                </a:cubicBezTo>
                <a:cubicBezTo>
                  <a:pt x="624824" y="21629"/>
                  <a:pt x="298309" y="-3289"/>
                  <a:pt x="0" y="13716"/>
                </a:cubicBezTo>
                <a:cubicBezTo>
                  <a:pt x="52" y="10594"/>
                  <a:pt x="386" y="5364"/>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Google Shape;356;p37"/>
          <p:cNvSpPr txBox="1">
            <a:spLocks noGrp="1"/>
          </p:cNvSpPr>
          <p:nvPr>
            <p:ph type="subTitle" idx="1"/>
          </p:nvPr>
        </p:nvSpPr>
        <p:spPr>
          <a:xfrm>
            <a:off x="429369" y="1553487"/>
            <a:ext cx="5035164" cy="3089379"/>
          </a:xfrm>
          <a:prstGeom prst="rect">
            <a:avLst/>
          </a:prstGeom>
        </p:spPr>
        <p:txBody>
          <a:bodyPr spcFirstLastPara="1" vert="horz" lIns="91440" tIns="45720" rIns="91440" bIns="45720" rtlCol="0" anchor="t" anchorCtr="0">
            <a:normAutofit fontScale="92500" lnSpcReduction="20000"/>
          </a:bodyPr>
          <a:lstStyle/>
          <a:p>
            <a:pPr>
              <a:lnSpc>
                <a:spcPct val="160000"/>
              </a:lnSpc>
            </a:pPr>
            <a:r>
              <a:rPr lang="en-US" sz="1200" b="1" dirty="0">
                <a:latin typeface="Times New Roman" panose="02020603050405020304" pitchFamily="18" charset="0"/>
                <a:cs typeface="Times New Roman" panose="02020603050405020304" pitchFamily="18" charset="0"/>
              </a:rPr>
              <a:t>Model Architecture</a:t>
            </a:r>
            <a:endParaRPr lang="en-US" sz="1200" dirty="0">
              <a:latin typeface="Times New Roman" panose="02020603050405020304" pitchFamily="18" charset="0"/>
              <a:cs typeface="Times New Roman" panose="02020603050405020304" pitchFamily="18" charset="0"/>
            </a:endParaRP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Logistic Regression with TF-IDF for text feature extraction.</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SMOTE used to handle class imbalance.</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Integrated within a Scikit-learn pipeline for streamlined preprocessing and training.</a:t>
            </a:r>
          </a:p>
          <a:p>
            <a:pPr>
              <a:lnSpc>
                <a:spcPct val="160000"/>
              </a:lnSpc>
            </a:pPr>
            <a:r>
              <a:rPr lang="en-US" sz="1200" b="1" dirty="0">
                <a:latin typeface="Times New Roman" panose="02020603050405020304" pitchFamily="18" charset="0"/>
                <a:cs typeface="Times New Roman" panose="02020603050405020304" pitchFamily="18" charset="0"/>
              </a:rPr>
              <a:t>Training Process</a:t>
            </a:r>
            <a:endParaRPr lang="en-US" sz="1200" dirty="0">
              <a:latin typeface="Times New Roman" panose="02020603050405020304" pitchFamily="18" charset="0"/>
              <a:cs typeface="Times New Roman" panose="02020603050405020304" pitchFamily="18" charset="0"/>
            </a:endParaRP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Cleaned and preprocessed data, assigning dominant emotion labels.</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Applied TF-IDF vectorization (10,000 max features).</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Balanced dataset using SMOTE.</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Split into Training (80%) and Testing (20%) sets.</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Trained Logistic Regression with L2 regularization and 1000 max iterations.</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Evaluated using classification reports and confusion matrices.</a:t>
            </a:r>
          </a:p>
          <a:p>
            <a:pPr>
              <a:lnSpc>
                <a:spcPct val="160000"/>
              </a:lnSpc>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Saved the trained model and vectorizer for reuse.</a:t>
            </a:r>
          </a:p>
          <a:p>
            <a:pPr marL="0" indent="-228600" defTabSz="914400">
              <a:lnSpc>
                <a:spcPct val="16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pic>
        <p:nvPicPr>
          <p:cNvPr id="358" name="Picture 357" descr="Cubes connected with a red line">
            <a:extLst>
              <a:ext uri="{FF2B5EF4-FFF2-40B4-BE49-F238E27FC236}">
                <a16:creationId xmlns:a16="http://schemas.microsoft.com/office/drawing/2014/main" id="{27186265-F202-A4E0-C83D-6B73C59BAF9F}"/>
              </a:ext>
            </a:extLst>
          </p:cNvPr>
          <p:cNvPicPr>
            <a:picLocks noChangeAspect="1"/>
          </p:cNvPicPr>
          <p:nvPr/>
        </p:nvPicPr>
        <p:blipFill>
          <a:blip r:embed="rId3"/>
          <a:srcRect l="18520" r="7399" b="-3"/>
          <a:stretch/>
        </p:blipFill>
        <p:spPr>
          <a:xfrm>
            <a:off x="5756743" y="1570482"/>
            <a:ext cx="2955798" cy="307238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64"/>
        <p:cNvGrpSpPr/>
        <p:nvPr/>
      </p:nvGrpSpPr>
      <p:grpSpPr>
        <a:xfrm>
          <a:off x="0" y="0"/>
          <a:ext cx="0" cy="0"/>
          <a:chOff x="0" y="0"/>
          <a:chExt cx="0" cy="0"/>
        </a:xfrm>
      </p:grpSpPr>
      <p:sp useBgFill="1">
        <p:nvSpPr>
          <p:cNvPr id="379" name="Rectangle 37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Google Shape;365;p38"/>
          <p:cNvSpPr txBox="1">
            <a:spLocks noGrp="1"/>
          </p:cNvSpPr>
          <p:nvPr>
            <p:ph type="title"/>
          </p:nvPr>
        </p:nvSpPr>
        <p:spPr>
          <a:xfrm>
            <a:off x="429369" y="178904"/>
            <a:ext cx="8263890" cy="1075811"/>
          </a:xfrm>
          <a:prstGeom prst="rect">
            <a:avLst/>
          </a:prstGeom>
        </p:spPr>
        <p:txBody>
          <a:bodyPr spcFirstLastPara="1" vert="horz" lIns="91440" tIns="45720" rIns="91440" bIns="45720" rtlCol="0" anchor="b" anchorCtr="0">
            <a:normAutofit/>
          </a:bodyPr>
          <a:lstStyle/>
          <a:p>
            <a:pPr marL="0" lvl="0" indent="0" defTabSz="914400">
              <a:spcBef>
                <a:spcPct val="0"/>
              </a:spcBef>
              <a:spcAft>
                <a:spcPts val="0"/>
              </a:spcAft>
            </a:pPr>
            <a:r>
              <a:rPr lang="en-US" sz="3200" dirty="0">
                <a:latin typeface="Algerian" panose="04020705040A02060702" pitchFamily="82" charset="0"/>
              </a:rPr>
              <a:t>Project Work Carried Out </a:t>
            </a:r>
          </a:p>
        </p:txBody>
      </p:sp>
      <p:sp>
        <p:nvSpPr>
          <p:cNvPr id="38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261158"/>
            <a:ext cx="8229600" cy="13716"/>
          </a:xfrm>
          <a:custGeom>
            <a:avLst/>
            <a:gdLst>
              <a:gd name="connsiteX0" fmla="*/ 0 w 8229600"/>
              <a:gd name="connsiteY0" fmla="*/ 0 h 13716"/>
              <a:gd name="connsiteX1" fmla="*/ 521208 w 8229600"/>
              <a:gd name="connsiteY1" fmla="*/ 0 h 13716"/>
              <a:gd name="connsiteX2" fmla="*/ 1371600 w 8229600"/>
              <a:gd name="connsiteY2" fmla="*/ 0 h 13716"/>
              <a:gd name="connsiteX3" fmla="*/ 2221992 w 8229600"/>
              <a:gd name="connsiteY3" fmla="*/ 0 h 13716"/>
              <a:gd name="connsiteX4" fmla="*/ 3072384 w 8229600"/>
              <a:gd name="connsiteY4" fmla="*/ 0 h 13716"/>
              <a:gd name="connsiteX5" fmla="*/ 3511296 w 8229600"/>
              <a:gd name="connsiteY5" fmla="*/ 0 h 13716"/>
              <a:gd name="connsiteX6" fmla="*/ 4114800 w 8229600"/>
              <a:gd name="connsiteY6" fmla="*/ 0 h 13716"/>
              <a:gd name="connsiteX7" fmla="*/ 4553712 w 8229600"/>
              <a:gd name="connsiteY7" fmla="*/ 0 h 13716"/>
              <a:gd name="connsiteX8" fmla="*/ 5239512 w 8229600"/>
              <a:gd name="connsiteY8" fmla="*/ 0 h 13716"/>
              <a:gd name="connsiteX9" fmla="*/ 5843016 w 8229600"/>
              <a:gd name="connsiteY9" fmla="*/ 0 h 13716"/>
              <a:gd name="connsiteX10" fmla="*/ 6611112 w 8229600"/>
              <a:gd name="connsiteY10" fmla="*/ 0 h 13716"/>
              <a:gd name="connsiteX11" fmla="*/ 7461504 w 8229600"/>
              <a:gd name="connsiteY11" fmla="*/ 0 h 13716"/>
              <a:gd name="connsiteX12" fmla="*/ 8229600 w 8229600"/>
              <a:gd name="connsiteY12" fmla="*/ 0 h 13716"/>
              <a:gd name="connsiteX13" fmla="*/ 8229600 w 8229600"/>
              <a:gd name="connsiteY13" fmla="*/ 13716 h 13716"/>
              <a:gd name="connsiteX14" fmla="*/ 7461504 w 8229600"/>
              <a:gd name="connsiteY14" fmla="*/ 13716 h 13716"/>
              <a:gd name="connsiteX15" fmla="*/ 6940296 w 8229600"/>
              <a:gd name="connsiteY15" fmla="*/ 13716 h 13716"/>
              <a:gd name="connsiteX16" fmla="*/ 6419088 w 8229600"/>
              <a:gd name="connsiteY16" fmla="*/ 13716 h 13716"/>
              <a:gd name="connsiteX17" fmla="*/ 5650992 w 8229600"/>
              <a:gd name="connsiteY17" fmla="*/ 13716 h 13716"/>
              <a:gd name="connsiteX18" fmla="*/ 5129784 w 8229600"/>
              <a:gd name="connsiteY18" fmla="*/ 13716 h 13716"/>
              <a:gd name="connsiteX19" fmla="*/ 4690872 w 8229600"/>
              <a:gd name="connsiteY19" fmla="*/ 13716 h 13716"/>
              <a:gd name="connsiteX20" fmla="*/ 4087368 w 8229600"/>
              <a:gd name="connsiteY20" fmla="*/ 13716 h 13716"/>
              <a:gd name="connsiteX21" fmla="*/ 3401568 w 8229600"/>
              <a:gd name="connsiteY21" fmla="*/ 13716 h 13716"/>
              <a:gd name="connsiteX22" fmla="*/ 2798064 w 8229600"/>
              <a:gd name="connsiteY22" fmla="*/ 13716 h 13716"/>
              <a:gd name="connsiteX23" fmla="*/ 2276856 w 8229600"/>
              <a:gd name="connsiteY23" fmla="*/ 13716 h 13716"/>
              <a:gd name="connsiteX24" fmla="*/ 1426464 w 8229600"/>
              <a:gd name="connsiteY24" fmla="*/ 13716 h 13716"/>
              <a:gd name="connsiteX25" fmla="*/ 740664 w 8229600"/>
              <a:gd name="connsiteY25" fmla="*/ 13716 h 13716"/>
              <a:gd name="connsiteX26" fmla="*/ 0 w 8229600"/>
              <a:gd name="connsiteY26" fmla="*/ 13716 h 13716"/>
              <a:gd name="connsiteX27" fmla="*/ 0 w 8229600"/>
              <a:gd name="connsiteY27"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3716"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9169" y="6566"/>
                  <a:pt x="8229218" y="9895"/>
                  <a:pt x="8229600" y="13716"/>
                </a:cubicBezTo>
                <a:cubicBezTo>
                  <a:pt x="7940706" y="-13865"/>
                  <a:pt x="7792584" y="-20581"/>
                  <a:pt x="7461504" y="13716"/>
                </a:cubicBezTo>
                <a:cubicBezTo>
                  <a:pt x="7130424" y="48013"/>
                  <a:pt x="7080072" y="39273"/>
                  <a:pt x="6940296" y="13716"/>
                </a:cubicBezTo>
                <a:cubicBezTo>
                  <a:pt x="6800520" y="-11841"/>
                  <a:pt x="6672872" y="22099"/>
                  <a:pt x="6419088" y="13716"/>
                </a:cubicBezTo>
                <a:cubicBezTo>
                  <a:pt x="6165304" y="5333"/>
                  <a:pt x="5869721" y="415"/>
                  <a:pt x="5650992" y="13716"/>
                </a:cubicBezTo>
                <a:cubicBezTo>
                  <a:pt x="5432263" y="27017"/>
                  <a:pt x="5308310" y="-1549"/>
                  <a:pt x="5129784" y="13716"/>
                </a:cubicBezTo>
                <a:cubicBezTo>
                  <a:pt x="4951258" y="28981"/>
                  <a:pt x="4799696" y="10785"/>
                  <a:pt x="4690872" y="13716"/>
                </a:cubicBezTo>
                <a:cubicBezTo>
                  <a:pt x="4582048" y="16647"/>
                  <a:pt x="4311124" y="-12408"/>
                  <a:pt x="4087368" y="13716"/>
                </a:cubicBezTo>
                <a:cubicBezTo>
                  <a:pt x="3863612" y="39840"/>
                  <a:pt x="3730288" y="8802"/>
                  <a:pt x="3401568" y="13716"/>
                </a:cubicBezTo>
                <a:cubicBezTo>
                  <a:pt x="3072848" y="18630"/>
                  <a:pt x="3020684" y="27853"/>
                  <a:pt x="2798064" y="13716"/>
                </a:cubicBezTo>
                <a:cubicBezTo>
                  <a:pt x="2575444" y="-421"/>
                  <a:pt x="2440915" y="-11924"/>
                  <a:pt x="2276856" y="13716"/>
                </a:cubicBezTo>
                <a:cubicBezTo>
                  <a:pt x="2112797" y="39356"/>
                  <a:pt x="1726502" y="-14132"/>
                  <a:pt x="1426464" y="13716"/>
                </a:cubicBezTo>
                <a:cubicBezTo>
                  <a:pt x="1126426" y="41564"/>
                  <a:pt x="992925" y="16444"/>
                  <a:pt x="740664" y="13716"/>
                </a:cubicBezTo>
                <a:cubicBezTo>
                  <a:pt x="488403" y="10988"/>
                  <a:pt x="195650" y="-20633"/>
                  <a:pt x="0" y="13716"/>
                </a:cubicBezTo>
                <a:cubicBezTo>
                  <a:pt x="120" y="8944"/>
                  <a:pt x="-32" y="6034"/>
                  <a:pt x="0" y="0"/>
                </a:cubicBezTo>
                <a:close/>
              </a:path>
              <a:path w="8229600" h="13716"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29365" y="6754"/>
                  <a:pt x="8229865" y="9234"/>
                  <a:pt x="8229600" y="13716"/>
                </a:cubicBezTo>
                <a:cubicBezTo>
                  <a:pt x="8075287" y="30482"/>
                  <a:pt x="7821366" y="17278"/>
                  <a:pt x="7626096" y="13716"/>
                </a:cubicBezTo>
                <a:cubicBezTo>
                  <a:pt x="7430826" y="10154"/>
                  <a:pt x="7320004" y="-14241"/>
                  <a:pt x="7022592" y="13716"/>
                </a:cubicBezTo>
                <a:cubicBezTo>
                  <a:pt x="6725180" y="41673"/>
                  <a:pt x="6348804" y="-18597"/>
                  <a:pt x="6172200" y="13716"/>
                </a:cubicBezTo>
                <a:cubicBezTo>
                  <a:pt x="5995596" y="46029"/>
                  <a:pt x="5788102" y="18318"/>
                  <a:pt x="5650992" y="13716"/>
                </a:cubicBezTo>
                <a:cubicBezTo>
                  <a:pt x="5513882" y="9114"/>
                  <a:pt x="5198399" y="24549"/>
                  <a:pt x="4882896" y="13716"/>
                </a:cubicBezTo>
                <a:cubicBezTo>
                  <a:pt x="4567393" y="2883"/>
                  <a:pt x="4557008" y="22393"/>
                  <a:pt x="4443984" y="13716"/>
                </a:cubicBezTo>
                <a:cubicBezTo>
                  <a:pt x="4330960" y="5039"/>
                  <a:pt x="4061674" y="24319"/>
                  <a:pt x="3758184" y="13716"/>
                </a:cubicBezTo>
                <a:cubicBezTo>
                  <a:pt x="3454694" y="3113"/>
                  <a:pt x="3380392" y="14547"/>
                  <a:pt x="3236976" y="13716"/>
                </a:cubicBezTo>
                <a:cubicBezTo>
                  <a:pt x="3093560" y="12885"/>
                  <a:pt x="2632116" y="33035"/>
                  <a:pt x="2386584" y="13716"/>
                </a:cubicBezTo>
                <a:cubicBezTo>
                  <a:pt x="2141052" y="-5603"/>
                  <a:pt x="2110884" y="24205"/>
                  <a:pt x="1947672" y="13716"/>
                </a:cubicBezTo>
                <a:cubicBezTo>
                  <a:pt x="1784460" y="3227"/>
                  <a:pt x="1535467" y="-4111"/>
                  <a:pt x="1261872" y="13716"/>
                </a:cubicBezTo>
                <a:cubicBezTo>
                  <a:pt x="988277" y="31543"/>
                  <a:pt x="1021096" y="5803"/>
                  <a:pt x="822960" y="13716"/>
                </a:cubicBezTo>
                <a:cubicBezTo>
                  <a:pt x="624824" y="21629"/>
                  <a:pt x="298309" y="-3289"/>
                  <a:pt x="0" y="13716"/>
                </a:cubicBezTo>
                <a:cubicBezTo>
                  <a:pt x="52" y="10594"/>
                  <a:pt x="386" y="5364"/>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Google Shape;374;p38"/>
          <p:cNvSpPr txBox="1">
            <a:spLocks noGrp="1"/>
          </p:cNvSpPr>
          <p:nvPr>
            <p:ph type="subTitle" idx="1"/>
          </p:nvPr>
        </p:nvSpPr>
        <p:spPr>
          <a:xfrm>
            <a:off x="429369" y="1553487"/>
            <a:ext cx="5035164" cy="3089379"/>
          </a:xfrm>
          <a:prstGeom prst="rect">
            <a:avLst/>
          </a:prstGeom>
        </p:spPr>
        <p:txBody>
          <a:bodyPr spcFirstLastPara="1" vert="horz" lIns="91440" tIns="45720" rIns="91440" bIns="45720" rtlCol="0" anchor="t" anchorCtr="0">
            <a:normAutofit fontScale="92500" lnSpcReduction="20000"/>
          </a:bodyPr>
          <a:lstStyle/>
          <a:p>
            <a:pPr marL="0" indent="0" defTabSz="914400">
              <a:lnSpc>
                <a:spcPct val="150000"/>
              </a:lnSpc>
              <a:spcAft>
                <a:spcPts val="600"/>
              </a:spcAft>
            </a:pPr>
            <a:r>
              <a:rPr lang="en-US" sz="1200" dirty="0">
                <a:latin typeface="Times New Roman" panose="02020603050405020304" pitchFamily="18" charset="0"/>
                <a:cs typeface="Times New Roman" panose="02020603050405020304" pitchFamily="18" charset="0"/>
              </a:rPr>
              <a:t>The model was integrated into a </a:t>
            </a:r>
            <a:r>
              <a:rPr lang="en-US" sz="1200" b="1" dirty="0">
                <a:latin typeface="Times New Roman" panose="02020603050405020304" pitchFamily="18" charset="0"/>
                <a:cs typeface="Times New Roman" panose="02020603050405020304" pitchFamily="18" charset="0"/>
              </a:rPr>
              <a:t>Discord Bot Interface</a:t>
            </a:r>
            <a:r>
              <a:rPr lang="en-US" sz="1200" dirty="0">
                <a:latin typeface="Times New Roman" panose="02020603050405020304" pitchFamily="18" charset="0"/>
                <a:cs typeface="Times New Roman" panose="02020603050405020304" pitchFamily="18" charset="0"/>
              </a:rPr>
              <a:t> for real-time deployment.</a:t>
            </a:r>
          </a:p>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Workflow:</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Voice messages are transcribed using </a:t>
            </a:r>
            <a:r>
              <a:rPr lang="en-US" sz="1200" dirty="0" err="1">
                <a:latin typeface="Times New Roman" panose="02020603050405020304" pitchFamily="18" charset="0"/>
                <a:cs typeface="Times New Roman" panose="02020603050405020304" pitchFamily="18" charset="0"/>
              </a:rPr>
              <a:t>SpeechRecognition</a:t>
            </a:r>
            <a:r>
              <a:rPr lang="en-US" sz="1200" dirty="0">
                <a:latin typeface="Times New Roman" panose="02020603050405020304" pitchFamily="18" charset="0"/>
                <a:cs typeface="Times New Roman" panose="02020603050405020304" pitchFamily="18" charset="0"/>
              </a:rPr>
              <a:t>.</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Preprocessed text is passed into the model for classification.</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Detected emotions are represented using </a:t>
            </a:r>
            <a:r>
              <a:rPr lang="en-US" sz="1200" b="1" dirty="0">
                <a:latin typeface="Times New Roman" panose="02020603050405020304" pitchFamily="18" charset="0"/>
                <a:cs typeface="Times New Roman" panose="02020603050405020304" pitchFamily="18" charset="0"/>
              </a:rPr>
              <a:t>emojis and confidence scores</a:t>
            </a:r>
            <a:r>
              <a:rPr lang="en-US" sz="1200" dirty="0">
                <a:latin typeface="Times New Roman" panose="02020603050405020304" pitchFamily="18" charset="0"/>
                <a:cs typeface="Times New Roman" panose="02020603050405020304" pitchFamily="18" charset="0"/>
              </a:rPr>
              <a:t>.</a:t>
            </a:r>
          </a:p>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Technologies Used:</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Python</a:t>
            </a:r>
          </a:p>
          <a:p>
            <a:pPr indent="-228600" defTabSz="914400">
              <a:lnSpc>
                <a:spcPct val="150000"/>
              </a:lnSpc>
              <a:spcAft>
                <a:spcPts val="600"/>
              </a:spcAft>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SpeechRecognition</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Discord API</a:t>
            </a:r>
          </a:p>
          <a:p>
            <a:pPr indent="-228600" defTabSz="914400">
              <a:lnSpc>
                <a:spcPct val="150000"/>
              </a:lnSpc>
              <a:spcAft>
                <a:spcPts val="600"/>
              </a:spcAft>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DeepTranslator</a:t>
            </a:r>
            <a:endParaRPr lang="en-US" sz="1200" dirty="0">
              <a:latin typeface="Times New Roman" panose="02020603050405020304" pitchFamily="18" charset="0"/>
              <a:cs typeface="Times New Roman" panose="02020603050405020304" pitchFamily="18" charset="0"/>
            </a:endParaRPr>
          </a:p>
          <a:p>
            <a:pPr marL="0" indent="-228600" defTabSz="914400">
              <a:lnSpc>
                <a:spcPct val="15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pic>
        <p:nvPicPr>
          <p:cNvPr id="25" name="Picture 24" descr="A computer screen with a computer code and a blue snake&#10;&#10;Description automatically generated">
            <a:extLst>
              <a:ext uri="{FF2B5EF4-FFF2-40B4-BE49-F238E27FC236}">
                <a16:creationId xmlns:a16="http://schemas.microsoft.com/office/drawing/2014/main" id="{FB6E58C9-5911-29F5-E4D5-52823B8A64F8}"/>
              </a:ext>
            </a:extLst>
          </p:cNvPr>
          <p:cNvPicPr>
            <a:picLocks noChangeAspect="1"/>
          </p:cNvPicPr>
          <p:nvPr/>
        </p:nvPicPr>
        <p:blipFill>
          <a:blip r:embed="rId3"/>
          <a:srcRect l="25100" r="20845"/>
          <a:stretch/>
        </p:blipFill>
        <p:spPr>
          <a:xfrm>
            <a:off x="5756743" y="1570482"/>
            <a:ext cx="2955798" cy="307238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81"/>
        <p:cNvGrpSpPr/>
        <p:nvPr/>
      </p:nvGrpSpPr>
      <p:grpSpPr>
        <a:xfrm>
          <a:off x="0" y="0"/>
          <a:ext cx="0" cy="0"/>
          <a:chOff x="0" y="0"/>
          <a:chExt cx="0" cy="0"/>
        </a:xfrm>
      </p:grpSpPr>
      <p:sp>
        <p:nvSpPr>
          <p:cNvPr id="384" name="Google Shape;384;p39"/>
          <p:cNvSpPr txBox="1">
            <a:spLocks noGrp="1"/>
          </p:cNvSpPr>
          <p:nvPr>
            <p:ph type="title"/>
          </p:nvPr>
        </p:nvSpPr>
        <p:spPr>
          <a:xfrm>
            <a:off x="5493327" y="359144"/>
            <a:ext cx="3758674" cy="865908"/>
          </a:xfrm>
          <a:prstGeom prst="rect">
            <a:avLst/>
          </a:prstGeom>
        </p:spPr>
        <p:txBody>
          <a:bodyPr spcFirstLastPara="1" vert="horz" lIns="91440" tIns="45720" rIns="91440" bIns="45720" rtlCol="0" anchor="b" anchorCtr="0">
            <a:noAutofit/>
          </a:bodyPr>
          <a:lstStyle/>
          <a:p>
            <a:pPr marL="0" lvl="0" indent="0" defTabSz="914400">
              <a:spcBef>
                <a:spcPct val="0"/>
              </a:spcBef>
              <a:spcAft>
                <a:spcPts val="0"/>
              </a:spcAft>
            </a:pPr>
            <a:r>
              <a:rPr lang="en-US" sz="3200" b="1" dirty="0">
                <a:solidFill>
                  <a:schemeClr val="tx1"/>
                </a:solidFill>
                <a:latin typeface="Algerian" panose="04020705040A02060702" pitchFamily="82" charset="0"/>
              </a:rPr>
              <a:t>Project Work Carried Out </a:t>
            </a:r>
            <a:endParaRPr lang="en-US" sz="3200" dirty="0">
              <a:solidFill>
                <a:schemeClr val="tx1"/>
              </a:solidFill>
              <a:latin typeface="Algerian" panose="04020705040A02060702" pitchFamily="82" charset="0"/>
            </a:endParaRPr>
          </a:p>
        </p:txBody>
      </p:sp>
      <p:sp>
        <p:nvSpPr>
          <p:cNvPr id="385" name="Google Shape;385;p39"/>
          <p:cNvSpPr txBox="1">
            <a:spLocks noGrp="1"/>
          </p:cNvSpPr>
          <p:nvPr>
            <p:ph type="subTitle" idx="1"/>
          </p:nvPr>
        </p:nvSpPr>
        <p:spPr>
          <a:xfrm>
            <a:off x="5728856" y="1316182"/>
            <a:ext cx="3075708" cy="3169799"/>
          </a:xfrm>
          <a:prstGeom prst="rect">
            <a:avLst/>
          </a:prstGeom>
        </p:spPr>
        <p:txBody>
          <a:bodyPr spcFirstLastPara="1" vert="horz" lIns="91440" tIns="45720" rIns="91440" bIns="45720" rtlCol="0" anchor="t" anchorCtr="0">
            <a:normAutofit fontScale="85000" lnSpcReduction="20000"/>
          </a:bodyPr>
          <a:lstStyle/>
          <a:p>
            <a:pPr marL="0" indent="0" algn="l" defTabSz="914400">
              <a:lnSpc>
                <a:spcPct val="160000"/>
              </a:lnSpc>
              <a:spcAft>
                <a:spcPts val="600"/>
              </a:spcAft>
            </a:pPr>
            <a:r>
              <a:rPr lang="en-US" sz="1200" b="1" dirty="0">
                <a:solidFill>
                  <a:schemeClr val="tx1"/>
                </a:solidFill>
                <a:latin typeface="Times New Roman" panose="02020603050405020304" pitchFamily="18" charset="0"/>
                <a:cs typeface="Times New Roman" panose="02020603050405020304" pitchFamily="18" charset="0"/>
              </a:rPr>
              <a:t>Key Challenges:</a:t>
            </a:r>
            <a:endParaRPr lang="en-US" sz="1200" dirty="0">
              <a:solidFill>
                <a:schemeClr val="tx1"/>
              </a:solidFill>
              <a:latin typeface="Times New Roman" panose="02020603050405020304" pitchFamily="18" charset="0"/>
              <a:cs typeface="Times New Roman" panose="02020603050405020304" pitchFamily="18" charset="0"/>
            </a:endParaRP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Multilingual speech variations.</a:t>
            </a: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Noise in audio transcription.</a:t>
            </a: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Dataset imbalance affecting rare emotions.</a:t>
            </a:r>
          </a:p>
          <a:p>
            <a:pPr marL="0" indent="0" algn="l" defTabSz="914400">
              <a:lnSpc>
                <a:spcPct val="160000"/>
              </a:lnSpc>
              <a:spcAft>
                <a:spcPts val="600"/>
              </a:spcAft>
            </a:pPr>
            <a:r>
              <a:rPr lang="en-US" sz="1200" b="1" dirty="0">
                <a:solidFill>
                  <a:schemeClr val="tx1"/>
                </a:solidFill>
                <a:latin typeface="Times New Roman" panose="02020603050405020304" pitchFamily="18" charset="0"/>
                <a:cs typeface="Times New Roman" panose="02020603050405020304" pitchFamily="18" charset="0"/>
              </a:rPr>
              <a:t>Solutions Implemented:</a:t>
            </a:r>
            <a:endParaRPr lang="en-US" sz="1200" dirty="0">
              <a:solidFill>
                <a:schemeClr val="tx1"/>
              </a:solidFill>
              <a:latin typeface="Times New Roman" panose="02020603050405020304" pitchFamily="18" charset="0"/>
              <a:cs typeface="Times New Roman" panose="02020603050405020304" pitchFamily="18" charset="0"/>
            </a:endParaRP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Translation APIs for handling multiple languages.</a:t>
            </a: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Noise reduction techniques for cleaner transcriptions.</a:t>
            </a: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SMOTE for addressing dataset imbalances.</a:t>
            </a:r>
          </a:p>
          <a:p>
            <a:pPr indent="-228600" algn="l" defTabSz="914400">
              <a:lnSpc>
                <a:spcPct val="160000"/>
              </a:lnSpc>
              <a:spcAft>
                <a:spcPts val="600"/>
              </a:spcAft>
              <a:buFont typeface="Arial" panose="020B0604020202020204" pitchFamily="34" charset="0"/>
              <a:buChar char="•"/>
            </a:pPr>
            <a:r>
              <a:rPr lang="en-US" sz="1200" dirty="0">
                <a:solidFill>
                  <a:schemeClr val="tx1"/>
                </a:solidFill>
                <a:latin typeface="Times New Roman" panose="02020603050405020304" pitchFamily="18" charset="0"/>
                <a:cs typeface="Times New Roman" panose="02020603050405020304" pitchFamily="18" charset="0"/>
              </a:rPr>
              <a:t>These solutions strengthened the reliability and versatility of the system.</a:t>
            </a:r>
          </a:p>
          <a:p>
            <a:pPr marL="0" indent="-228600" algn="l" defTabSz="914400">
              <a:lnSpc>
                <a:spcPct val="160000"/>
              </a:lnSpc>
              <a:spcAft>
                <a:spcPts val="600"/>
              </a:spcAft>
              <a:buFont typeface="Arial" panose="020B0604020202020204" pitchFamily="34" charset="0"/>
              <a:buChar char="•"/>
            </a:pPr>
            <a:endParaRPr lang="en-US" sz="1200" dirty="0">
              <a:solidFill>
                <a:schemeClr val="tx1"/>
              </a:solidFill>
              <a:latin typeface="Times New Roman" panose="02020603050405020304" pitchFamily="18" charset="0"/>
              <a:cs typeface="Times New Roman" panose="02020603050405020304" pitchFamily="18" charset="0"/>
            </a:endParaRPr>
          </a:p>
        </p:txBody>
      </p:sp>
      <p:pic>
        <p:nvPicPr>
          <p:cNvPr id="11" name="Picture 10" descr="A screenshot of a video game&#10;&#10;Description automatically generated">
            <a:extLst>
              <a:ext uri="{FF2B5EF4-FFF2-40B4-BE49-F238E27FC236}">
                <a16:creationId xmlns:a16="http://schemas.microsoft.com/office/drawing/2014/main" id="{C36F0A1F-0870-3883-FD1D-E39BD08BE005}"/>
              </a:ext>
            </a:extLst>
          </p:cNvPr>
          <p:cNvPicPr>
            <a:picLocks noChangeAspect="1"/>
          </p:cNvPicPr>
          <p:nvPr/>
        </p:nvPicPr>
        <p:blipFill>
          <a:blip r:embed="rId3"/>
          <a:srcRect l="37013" r="19882" b="1"/>
          <a:stretch/>
        </p:blipFill>
        <p:spPr>
          <a:xfrm>
            <a:off x="-1" y="-2780"/>
            <a:ext cx="5542677" cy="51434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91"/>
        <p:cNvGrpSpPr/>
        <p:nvPr/>
      </p:nvGrpSpPr>
      <p:grpSpPr>
        <a:xfrm>
          <a:off x="0" y="0"/>
          <a:ext cx="0" cy="0"/>
          <a:chOff x="0" y="0"/>
          <a:chExt cx="0" cy="0"/>
        </a:xfrm>
      </p:grpSpPr>
      <p:sp useBgFill="1">
        <p:nvSpPr>
          <p:cNvPr id="409" name="Rectangle 408">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13" name="Rectangle 4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369"/>
            <a:ext cx="9143999" cy="118196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Rectangle 407">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26"/>
            <a:ext cx="3047358" cy="1182309"/>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Rectangle 40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80834" y="-3980833"/>
            <a:ext cx="1182335" cy="9144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2" name="Rectangle 411">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69075" y="739"/>
            <a:ext cx="3227567" cy="1181596"/>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Google Shape;398;p40"/>
          <p:cNvSpPr txBox="1">
            <a:spLocks noGrp="1"/>
          </p:cNvSpPr>
          <p:nvPr>
            <p:ph type="title"/>
          </p:nvPr>
        </p:nvSpPr>
        <p:spPr>
          <a:xfrm>
            <a:off x="524785" y="264870"/>
            <a:ext cx="5318475" cy="673935"/>
          </a:xfrm>
          <a:prstGeom prst="rect">
            <a:avLst/>
          </a:prstGeom>
        </p:spPr>
        <p:txBody>
          <a:bodyPr spcFirstLastPara="1" vert="horz" lIns="91440" tIns="45720" rIns="91440" bIns="45720" rtlCol="0" anchor="ctr" anchorCtr="0">
            <a:normAutofit/>
          </a:bodyPr>
          <a:lstStyle/>
          <a:p>
            <a:pPr marL="0" lvl="0" indent="0" algn="l" defTabSz="914400">
              <a:spcBef>
                <a:spcPct val="0"/>
              </a:spcBef>
              <a:spcAft>
                <a:spcPts val="0"/>
              </a:spcAft>
            </a:pPr>
            <a:r>
              <a:rPr lang="en-US" sz="3200" b="1" dirty="0">
                <a:solidFill>
                  <a:srgbClr val="FFFFFF"/>
                </a:solidFill>
                <a:latin typeface="Algerian" panose="04020705040A02060702" pitchFamily="82" charset="0"/>
              </a:rPr>
              <a:t>Results and Discussion</a:t>
            </a:r>
            <a:endParaRPr lang="en-US" sz="3200" dirty="0">
              <a:solidFill>
                <a:srgbClr val="FFFFFF"/>
              </a:solidFill>
              <a:latin typeface="Algerian" panose="04020705040A02060702" pitchFamily="82" charset="0"/>
            </a:endParaRPr>
          </a:p>
        </p:txBody>
      </p:sp>
      <p:sp>
        <p:nvSpPr>
          <p:cNvPr id="399" name="Google Shape;399;p40"/>
          <p:cNvSpPr txBox="1">
            <a:spLocks noGrp="1"/>
          </p:cNvSpPr>
          <p:nvPr>
            <p:ph type="subTitle" idx="1"/>
          </p:nvPr>
        </p:nvSpPr>
        <p:spPr>
          <a:xfrm>
            <a:off x="6428630" y="290418"/>
            <a:ext cx="2468879" cy="622839"/>
          </a:xfrm>
          <a:prstGeom prst="rect">
            <a:avLst/>
          </a:prstGeom>
        </p:spPr>
        <p:txBody>
          <a:bodyPr spcFirstLastPara="1" vert="horz" lIns="91440" tIns="45720" rIns="91440" bIns="45720" rtlCol="0" anchor="ctr" anchorCtr="0">
            <a:normAutofit fontScale="85000" lnSpcReduction="20000"/>
          </a:bodyPr>
          <a:lstStyle/>
          <a:p>
            <a:pPr marL="0" indent="0" algn="l" defTabSz="914400">
              <a:lnSpc>
                <a:spcPct val="150000"/>
              </a:lnSpc>
              <a:spcBef>
                <a:spcPts val="1000"/>
              </a:spcBef>
            </a:pPr>
            <a:r>
              <a:rPr lang="en-US" sz="1200" b="1" dirty="0">
                <a:solidFill>
                  <a:srgbClr val="FFFFFF"/>
                </a:solidFill>
                <a:latin typeface="Times New Roman" panose="02020603050405020304" pitchFamily="18" charset="0"/>
                <a:cs typeface="Times New Roman" panose="02020603050405020304" pitchFamily="18" charset="0"/>
              </a:rPr>
              <a:t>This Model claimed an Accuracy</a:t>
            </a:r>
            <a:r>
              <a:rPr lang="en-US" sz="1200" dirty="0">
                <a:solidFill>
                  <a:srgbClr val="FFFFFF"/>
                </a:solidFill>
                <a:latin typeface="Times New Roman" panose="02020603050405020304" pitchFamily="18" charset="0"/>
                <a:cs typeface="Times New Roman" panose="02020603050405020304" pitchFamily="18" charset="0"/>
              </a:rPr>
              <a:t> : &gt;=95% for common emotions.</a:t>
            </a:r>
          </a:p>
        </p:txBody>
      </p:sp>
      <p:pic>
        <p:nvPicPr>
          <p:cNvPr id="3" name="Picture 2" descr="A screenshot of a computer&#10;&#10;Description automatically generated">
            <a:extLst>
              <a:ext uri="{FF2B5EF4-FFF2-40B4-BE49-F238E27FC236}">
                <a16:creationId xmlns:a16="http://schemas.microsoft.com/office/drawing/2014/main" id="{77AD975C-D926-A905-7405-699E3DCFD0ED}"/>
              </a:ext>
            </a:extLst>
          </p:cNvPr>
          <p:cNvPicPr>
            <a:picLocks noChangeAspect="1"/>
          </p:cNvPicPr>
          <p:nvPr/>
        </p:nvPicPr>
        <p:blipFill>
          <a:blip r:embed="rId3"/>
          <a:stretch>
            <a:fillRect/>
          </a:stretch>
        </p:blipFill>
        <p:spPr>
          <a:xfrm>
            <a:off x="761891" y="1636069"/>
            <a:ext cx="3623236" cy="2998228"/>
          </a:xfrm>
          <a:prstGeom prst="rect">
            <a:avLst/>
          </a:prstGeom>
        </p:spPr>
      </p:pic>
      <p:pic>
        <p:nvPicPr>
          <p:cNvPr id="4" name="Picture 3" descr="A screenshot of a video chat&#10;&#10;Description automatically generated">
            <a:extLst>
              <a:ext uri="{FF2B5EF4-FFF2-40B4-BE49-F238E27FC236}">
                <a16:creationId xmlns:a16="http://schemas.microsoft.com/office/drawing/2014/main" id="{A27F388F-4058-B563-581E-2BF2149EA0BB}"/>
              </a:ext>
            </a:extLst>
          </p:cNvPr>
          <p:cNvPicPr>
            <a:picLocks noChangeAspect="1"/>
          </p:cNvPicPr>
          <p:nvPr/>
        </p:nvPicPr>
        <p:blipFill>
          <a:blip r:embed="rId4"/>
          <a:stretch>
            <a:fillRect/>
          </a:stretch>
        </p:blipFill>
        <p:spPr>
          <a:xfrm>
            <a:off x="4758873" y="1663361"/>
            <a:ext cx="3407242" cy="299837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18"/>
        <p:cNvGrpSpPr/>
        <p:nvPr/>
      </p:nvGrpSpPr>
      <p:grpSpPr>
        <a:xfrm>
          <a:off x="0" y="0"/>
          <a:ext cx="0" cy="0"/>
          <a:chOff x="0" y="0"/>
          <a:chExt cx="0" cy="0"/>
        </a:xfrm>
      </p:grpSpPr>
      <p:sp useBgFill="1">
        <p:nvSpPr>
          <p:cNvPr id="426" name="Rectangle 425">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20" name="Google Shape;420;p43"/>
          <p:cNvSpPr txBox="1">
            <a:spLocks noGrp="1"/>
          </p:cNvSpPr>
          <p:nvPr>
            <p:ph type="title"/>
          </p:nvPr>
        </p:nvSpPr>
        <p:spPr>
          <a:xfrm>
            <a:off x="628650" y="273843"/>
            <a:ext cx="4045020" cy="994173"/>
          </a:xfrm>
          <a:prstGeom prst="rect">
            <a:avLst/>
          </a:prstGeom>
        </p:spPr>
        <p:txBody>
          <a:bodyPr spcFirstLastPara="1" vert="horz" lIns="91440" tIns="45720" rIns="91440" bIns="45720" rtlCol="0" anchor="ctr" anchorCtr="0">
            <a:normAutofit/>
          </a:bodyPr>
          <a:lstStyle/>
          <a:p>
            <a:pPr marL="0" lvl="0" indent="0" algn="ctr" defTabSz="914400">
              <a:spcBef>
                <a:spcPct val="0"/>
              </a:spcBef>
              <a:spcAft>
                <a:spcPts val="0"/>
              </a:spcAft>
            </a:pPr>
            <a:r>
              <a:rPr lang="en-US" sz="3200" b="1" dirty="0">
                <a:latin typeface="Algerian" panose="04020705040A02060702" pitchFamily="82" charset="0"/>
                <a:cs typeface="Times New Roman" panose="02020603050405020304" pitchFamily="18" charset="0"/>
              </a:rPr>
              <a:t>Conclusion &amp; Future Work</a:t>
            </a:r>
            <a:endParaRPr lang="en-US" sz="3200" dirty="0">
              <a:latin typeface="Algerian" panose="04020705040A02060702" pitchFamily="82" charset="0"/>
              <a:cs typeface="Times New Roman" panose="02020603050405020304" pitchFamily="18" charset="0"/>
            </a:endParaRPr>
          </a:p>
        </p:txBody>
      </p:sp>
      <p:sp>
        <p:nvSpPr>
          <p:cNvPr id="421" name="Google Shape;421;p43"/>
          <p:cNvSpPr txBox="1">
            <a:spLocks noGrp="1"/>
          </p:cNvSpPr>
          <p:nvPr>
            <p:ph type="subTitle" idx="1"/>
          </p:nvPr>
        </p:nvSpPr>
        <p:spPr>
          <a:xfrm>
            <a:off x="628650" y="1369218"/>
            <a:ext cx="4045020" cy="3263504"/>
          </a:xfrm>
          <a:prstGeom prst="rect">
            <a:avLst/>
          </a:prstGeom>
        </p:spPr>
        <p:txBody>
          <a:bodyPr spcFirstLastPara="1" vert="horz" lIns="91440" tIns="45720" rIns="91440" bIns="45720" rtlCol="0" anchorCtr="0">
            <a:normAutofit/>
          </a:bodyPr>
          <a:lstStyle/>
          <a:p>
            <a:pPr marL="0" indent="0" defTabSz="914400">
              <a:lnSpc>
                <a:spcPct val="150000"/>
              </a:lnSpc>
              <a:spcAft>
                <a:spcPts val="600"/>
              </a:spcAft>
              <a:buNone/>
            </a:pPr>
            <a:r>
              <a:rPr lang="en-US" sz="1200" b="1" dirty="0">
                <a:latin typeface="Times New Roman" panose="02020603050405020304" pitchFamily="18" charset="0"/>
                <a:cs typeface="Times New Roman" panose="02020603050405020304" pitchFamily="18" charset="0"/>
              </a:rPr>
              <a:t>Conclusion:</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This project successfully demonstrates real-time </a:t>
            </a:r>
            <a:r>
              <a:rPr lang="en-US" sz="1200" b="1" dirty="0">
                <a:latin typeface="Times New Roman" panose="02020603050405020304" pitchFamily="18" charset="0"/>
                <a:cs typeface="Times New Roman" panose="02020603050405020304" pitchFamily="18" charset="0"/>
              </a:rPr>
              <a:t>emotion detection from voice messages</a:t>
            </a:r>
            <a:r>
              <a:rPr lang="en-US" sz="1200" dirty="0">
                <a:latin typeface="Times New Roman" panose="02020603050405020304" pitchFamily="18" charset="0"/>
                <a:cs typeface="Times New Roman" panose="02020603050405020304" pitchFamily="18" charset="0"/>
              </a:rPr>
              <a:t>, integrating </a:t>
            </a:r>
            <a:r>
              <a:rPr lang="en-US" sz="1200" b="1" dirty="0">
                <a:latin typeface="Times New Roman" panose="02020603050405020304" pitchFamily="18" charset="0"/>
                <a:cs typeface="Times New Roman" panose="02020603050405020304" pitchFamily="18" charset="0"/>
              </a:rPr>
              <a:t>speech-to-text conversion</a:t>
            </a:r>
            <a:r>
              <a:rPr lang="en-US" sz="1200" dirty="0">
                <a:latin typeface="Times New Roman" panose="02020603050405020304" pitchFamily="18" charset="0"/>
                <a:cs typeface="Times New Roman" panose="02020603050405020304" pitchFamily="18" charset="0"/>
              </a:rPr>
              <a:t> and </a:t>
            </a:r>
            <a:r>
              <a:rPr lang="en-US" sz="1200" b="1" dirty="0">
                <a:latin typeface="Times New Roman" panose="02020603050405020304" pitchFamily="18" charset="0"/>
                <a:cs typeface="Times New Roman" panose="02020603050405020304" pitchFamily="18" charset="0"/>
              </a:rPr>
              <a:t>machine learning models</a:t>
            </a:r>
            <a:r>
              <a:rPr lang="en-US" sz="1200" dirty="0">
                <a:latin typeface="Times New Roman" panose="02020603050405020304" pitchFamily="18" charset="0"/>
                <a:cs typeface="Times New Roman" panose="02020603050405020304" pitchFamily="18" charset="0"/>
              </a:rPr>
              <a:t> effectively.</a:t>
            </a:r>
          </a:p>
          <a:p>
            <a:pPr marL="0" indent="0" defTabSz="914400">
              <a:lnSpc>
                <a:spcPct val="150000"/>
              </a:lnSpc>
              <a:spcAft>
                <a:spcPts val="600"/>
              </a:spcAft>
              <a:buNone/>
            </a:pPr>
            <a:endParaRPr lang="en-US" sz="1200" b="1" dirty="0">
              <a:latin typeface="Times New Roman" panose="02020603050405020304" pitchFamily="18" charset="0"/>
              <a:cs typeface="Times New Roman" panose="02020603050405020304" pitchFamily="18" charset="0"/>
            </a:endParaRPr>
          </a:p>
          <a:p>
            <a:pPr marL="0" indent="0" defTabSz="914400">
              <a:lnSpc>
                <a:spcPct val="150000"/>
              </a:lnSpc>
              <a:spcAft>
                <a:spcPts val="600"/>
              </a:spcAft>
              <a:buNone/>
            </a:pPr>
            <a:r>
              <a:rPr lang="en-US" sz="1200" b="1" dirty="0">
                <a:latin typeface="Times New Roman" panose="02020603050405020304" pitchFamily="18" charset="0"/>
                <a:cs typeface="Times New Roman" panose="02020603050405020304" pitchFamily="18" charset="0"/>
              </a:rPr>
              <a:t>Future Enhancements:</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Dataset expansion for rare emotions.</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Improved speech transcription tools.</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Cross-platform mobile app deployment.</a:t>
            </a:r>
          </a:p>
        </p:txBody>
      </p:sp>
      <p:pic>
        <p:nvPicPr>
          <p:cNvPr id="5" name="Picture 4" descr="A group of smiley faces on balls&#10;&#10;Description automatically generated">
            <a:extLst>
              <a:ext uri="{FF2B5EF4-FFF2-40B4-BE49-F238E27FC236}">
                <a16:creationId xmlns:a16="http://schemas.microsoft.com/office/drawing/2014/main" id="{7A78AC7A-02C4-AF5B-6C54-1DF991BA45B8}"/>
              </a:ext>
            </a:extLst>
          </p:cNvPr>
          <p:cNvPicPr>
            <a:picLocks noChangeAspect="1"/>
          </p:cNvPicPr>
          <p:nvPr/>
        </p:nvPicPr>
        <p:blipFill>
          <a:blip r:embed="rId3"/>
          <a:srcRect l="13769" r="29572" b="-2"/>
          <a:stretch/>
        </p:blipFill>
        <p:spPr>
          <a:xfrm>
            <a:off x="4781190" y="568885"/>
            <a:ext cx="3841678" cy="3841679"/>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428"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4696411" y="515866"/>
            <a:ext cx="4103360" cy="4103360"/>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30"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86420" y="690843"/>
            <a:ext cx="593266" cy="5771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3" name="Freeform: Shape 12">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2700" y="2988"/>
            <a:ext cx="7032474" cy="51435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7550" y="2988"/>
            <a:ext cx="7329573" cy="5143500"/>
            <a:chOff x="1303402" y="36937"/>
            <a:chExt cx="9772765" cy="6858000"/>
          </a:xfrm>
          <a:solidFill>
            <a:schemeClr val="bg1">
              <a:alpha val="30000"/>
            </a:schemeClr>
          </a:solidFill>
        </p:grpSpPr>
        <p:sp>
          <p:nvSpPr>
            <p:cNvPr id="16" name="Freeform: Shape 15">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9C060B89-A729-8879-68C0-1EE91A90E5BA}"/>
              </a:ext>
            </a:extLst>
          </p:cNvPr>
          <p:cNvSpPr>
            <a:spLocks noGrp="1"/>
          </p:cNvSpPr>
          <p:nvPr>
            <p:ph type="ctrTitle"/>
          </p:nvPr>
        </p:nvSpPr>
        <p:spPr>
          <a:xfrm>
            <a:off x="2523413" y="457546"/>
            <a:ext cx="3890131" cy="712540"/>
          </a:xfrm>
        </p:spPr>
        <p:txBody>
          <a:bodyPr anchor="b">
            <a:normAutofit/>
          </a:bodyPr>
          <a:lstStyle/>
          <a:p>
            <a:r>
              <a:rPr lang="en-US" sz="3200" dirty="0">
                <a:solidFill>
                  <a:schemeClr val="tx2"/>
                </a:solidFill>
                <a:latin typeface="Algerian" panose="04020705040A02060702" pitchFamily="82" charset="0"/>
              </a:rPr>
              <a:t>REFERENCES</a:t>
            </a:r>
            <a:endParaRPr lang="en-IN" sz="3200" dirty="0">
              <a:solidFill>
                <a:schemeClr val="tx2"/>
              </a:solidFill>
              <a:latin typeface="Algerian" panose="04020705040A02060702" pitchFamily="82" charset="0"/>
            </a:endParaRPr>
          </a:p>
        </p:txBody>
      </p:sp>
      <p:sp>
        <p:nvSpPr>
          <p:cNvPr id="3" name="Subtitle 2">
            <a:extLst>
              <a:ext uri="{FF2B5EF4-FFF2-40B4-BE49-F238E27FC236}">
                <a16:creationId xmlns:a16="http://schemas.microsoft.com/office/drawing/2014/main" id="{63D8B3B1-C35B-1A17-2893-84BDE29DEF2A}"/>
              </a:ext>
            </a:extLst>
          </p:cNvPr>
          <p:cNvSpPr>
            <a:spLocks noGrp="1"/>
          </p:cNvSpPr>
          <p:nvPr>
            <p:ph type="subTitle" idx="1"/>
          </p:nvPr>
        </p:nvSpPr>
        <p:spPr>
          <a:xfrm>
            <a:off x="2523413" y="1624644"/>
            <a:ext cx="4651222" cy="1763084"/>
          </a:xfrm>
        </p:spPr>
        <p:txBody>
          <a:bodyPr>
            <a:normAutofit/>
          </a:bodyPr>
          <a:lstStyle/>
          <a:p>
            <a:pPr algn="l">
              <a:lnSpc>
                <a:spcPct val="150000"/>
              </a:lnSpc>
            </a:pPr>
            <a:r>
              <a:rPr lang="en-IN" sz="1200" dirty="0">
                <a:solidFill>
                  <a:schemeClr val="tx2"/>
                </a:solidFill>
                <a:latin typeface="Times New Roman" panose="02020603050405020304" pitchFamily="18" charset="0"/>
                <a:cs typeface="Times New Roman" panose="02020603050405020304" pitchFamily="18" charset="0"/>
              </a:rPr>
              <a:t>[1] Vaughn, Percy. </a:t>
            </a:r>
            <a:r>
              <a:rPr lang="en-IN" sz="1200" i="1" dirty="0">
                <a:solidFill>
                  <a:schemeClr val="tx2"/>
                </a:solidFill>
                <a:latin typeface="Times New Roman" panose="02020603050405020304" pitchFamily="18" charset="0"/>
                <a:cs typeface="Times New Roman" panose="02020603050405020304" pitchFamily="18" charset="0"/>
              </a:rPr>
              <a:t>Essentials of Machine Learning</a:t>
            </a:r>
            <a:r>
              <a:rPr lang="en-IN" sz="1200" dirty="0">
                <a:solidFill>
                  <a:schemeClr val="tx2"/>
                </a:solidFill>
                <a:latin typeface="Times New Roman" panose="02020603050405020304" pitchFamily="18" charset="0"/>
                <a:cs typeface="Times New Roman" panose="02020603050405020304" pitchFamily="18" charset="0"/>
              </a:rPr>
              <a:t>. Larsen &amp; Keller Education, 2023, pp. 92–153.</a:t>
            </a:r>
            <a:br>
              <a:rPr lang="en-IN" sz="1200" dirty="0">
                <a:solidFill>
                  <a:schemeClr val="tx2"/>
                </a:solidFill>
                <a:latin typeface="Times New Roman" panose="02020603050405020304" pitchFamily="18" charset="0"/>
                <a:cs typeface="Times New Roman" panose="02020603050405020304" pitchFamily="18" charset="0"/>
              </a:rPr>
            </a:br>
            <a:r>
              <a:rPr lang="en-IN" sz="1200" dirty="0">
                <a:solidFill>
                  <a:schemeClr val="tx2"/>
                </a:solidFill>
                <a:latin typeface="Times New Roman" panose="02020603050405020304" pitchFamily="18" charset="0"/>
                <a:cs typeface="Times New Roman" panose="02020603050405020304" pitchFamily="18" charset="0"/>
              </a:rPr>
              <a:t>[2] Chanda, D. (2021). </a:t>
            </a:r>
            <a:r>
              <a:rPr lang="en-IN" sz="1200" i="1" dirty="0" err="1">
                <a:solidFill>
                  <a:schemeClr val="tx2"/>
                </a:solidFill>
                <a:latin typeface="Times New Roman" panose="02020603050405020304" pitchFamily="18" charset="0"/>
                <a:cs typeface="Times New Roman" panose="02020603050405020304" pitchFamily="18" charset="0"/>
              </a:rPr>
              <a:t>GoEmotions</a:t>
            </a:r>
            <a:r>
              <a:rPr lang="en-IN" sz="1200" i="1" dirty="0">
                <a:solidFill>
                  <a:schemeClr val="tx2"/>
                </a:solidFill>
                <a:latin typeface="Times New Roman" panose="02020603050405020304" pitchFamily="18" charset="0"/>
                <a:cs typeface="Times New Roman" panose="02020603050405020304" pitchFamily="18" charset="0"/>
              </a:rPr>
              <a:t>: A dataset for fine-grained emotion classification</a:t>
            </a:r>
            <a:r>
              <a:rPr lang="en-IN" sz="1200" dirty="0">
                <a:solidFill>
                  <a:schemeClr val="tx2"/>
                </a:solidFill>
                <a:latin typeface="Times New Roman" panose="02020603050405020304" pitchFamily="18" charset="0"/>
                <a:cs typeface="Times New Roman" panose="02020603050405020304" pitchFamily="18" charset="0"/>
              </a:rPr>
              <a:t>. Kaggle. </a:t>
            </a:r>
            <a:r>
              <a:rPr lang="en-IN" sz="1200" dirty="0" err="1">
                <a:solidFill>
                  <a:schemeClr val="tx2"/>
                </a:solidFill>
                <a:latin typeface="Times New Roman" panose="02020603050405020304" pitchFamily="18" charset="0"/>
                <a:cs typeface="Times New Roman" panose="02020603050405020304" pitchFamily="18" charset="0"/>
              </a:rPr>
              <a:t>GoEmotions</a:t>
            </a:r>
            <a:r>
              <a:rPr lang="en-IN" sz="1200" dirty="0">
                <a:solidFill>
                  <a:schemeClr val="tx2"/>
                </a:solidFill>
                <a:latin typeface="Times New Roman" panose="02020603050405020304" pitchFamily="18" charset="0"/>
                <a:cs typeface="Times New Roman" panose="02020603050405020304" pitchFamily="18" charset="0"/>
              </a:rPr>
              <a:t> Dataset.</a:t>
            </a:r>
            <a:br>
              <a:rPr lang="en-IN" sz="1200" dirty="0">
                <a:solidFill>
                  <a:schemeClr val="tx2"/>
                </a:solidFill>
                <a:latin typeface="Times New Roman" panose="02020603050405020304" pitchFamily="18" charset="0"/>
                <a:cs typeface="Times New Roman" panose="02020603050405020304" pitchFamily="18" charset="0"/>
              </a:rPr>
            </a:br>
            <a:r>
              <a:rPr lang="en-IN" sz="1200" dirty="0">
                <a:solidFill>
                  <a:schemeClr val="tx2"/>
                </a:solidFill>
                <a:latin typeface="Times New Roman" panose="02020603050405020304" pitchFamily="18" charset="0"/>
                <a:cs typeface="Times New Roman" panose="02020603050405020304" pitchFamily="18" charset="0"/>
              </a:rPr>
              <a:t>[3] Hugging Face, Inc. (2024). </a:t>
            </a:r>
            <a:r>
              <a:rPr lang="en-IN" sz="1200" i="1" dirty="0">
                <a:solidFill>
                  <a:schemeClr val="tx2"/>
                </a:solidFill>
                <a:latin typeface="Times New Roman" panose="02020603050405020304" pitchFamily="18" charset="0"/>
                <a:cs typeface="Times New Roman" panose="02020603050405020304" pitchFamily="18" charset="0"/>
              </a:rPr>
              <a:t>Hugging Face</a:t>
            </a:r>
            <a:r>
              <a:rPr lang="en-IN" sz="1200" dirty="0">
                <a:solidFill>
                  <a:schemeClr val="tx2"/>
                </a:solidFill>
                <a:latin typeface="Times New Roman" panose="02020603050405020304" pitchFamily="18" charset="0"/>
                <a:cs typeface="Times New Roman" panose="02020603050405020304" pitchFamily="18" charset="0"/>
              </a:rPr>
              <a:t>. </a:t>
            </a:r>
            <a:r>
              <a:rPr lang="en-IN" sz="1200" dirty="0">
                <a:solidFill>
                  <a:schemeClr val="tx2"/>
                </a:solidFill>
                <a:latin typeface="Times New Roman" panose="02020603050405020304" pitchFamily="18" charset="0"/>
                <a:cs typeface="Times New Roman" panose="02020603050405020304" pitchFamily="18" charset="0"/>
                <a:hlinkClick r:id="rId2"/>
              </a:rPr>
              <a:t>Hugging Face Website</a:t>
            </a:r>
            <a:r>
              <a:rPr lang="en-IN" sz="1200" dirty="0">
                <a:solidFill>
                  <a:schemeClr val="tx2"/>
                </a:solidFill>
                <a:latin typeface="Times New Roman" panose="02020603050405020304" pitchFamily="18" charset="0"/>
                <a:cs typeface="Times New Roman" panose="02020603050405020304" pitchFamily="18" charset="0"/>
              </a:rPr>
              <a:t>.</a:t>
            </a:r>
          </a:p>
        </p:txBody>
      </p:sp>
      <p:grpSp>
        <p:nvGrpSpPr>
          <p:cNvPr id="24" name="Group 23">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8" y="-3116"/>
            <a:ext cx="1886210" cy="1630749"/>
            <a:chOff x="-305" y="-4155"/>
            <a:chExt cx="2514948" cy="2174333"/>
          </a:xfrm>
        </p:grpSpPr>
        <p:sp>
          <p:nvSpPr>
            <p:cNvPr id="25" name="Freeform: Shape 24">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8" name="Freeform: Shape 27">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8C69CDCA-3D48-6DC3-2079-238F414047FD}"/>
              </a:ext>
            </a:extLst>
          </p:cNvPr>
          <p:cNvSpPr>
            <a:spLocks noGrp="1"/>
          </p:cNvSpPr>
          <p:nvPr>
            <p:ph type="sldNum" sz="quarter" idx="12"/>
          </p:nvPr>
        </p:nvSpPr>
        <p:spPr>
          <a:xfrm>
            <a:off x="6457950" y="4767262"/>
            <a:ext cx="2057400" cy="273844"/>
          </a:xfrm>
        </p:spPr>
        <p:txBody>
          <a:bodyPr>
            <a:normAutofit/>
          </a:bodyPr>
          <a:lstStyle/>
          <a:p>
            <a:pPr>
              <a:spcAft>
                <a:spcPts val="600"/>
              </a:spcAft>
            </a:pPr>
            <a:fld id="{D57F1E4F-1CFF-5643-939E-217C01CDF565}" type="slidenum">
              <a:rPr lang="en-US" smtClean="0"/>
              <a:pPr>
                <a:spcAft>
                  <a:spcPts val="600"/>
                </a:spcAft>
              </a:pPr>
              <a:t>15</a:t>
            </a:fld>
            <a:endParaRPr lang="en-US"/>
          </a:p>
        </p:txBody>
      </p:sp>
      <p:grpSp>
        <p:nvGrpSpPr>
          <p:cNvPr id="30" name="Group 29">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7264295" y="3512749"/>
            <a:ext cx="1886211" cy="1630750"/>
            <a:chOff x="-305" y="-4155"/>
            <a:chExt cx="2514948" cy="2174333"/>
          </a:xfrm>
        </p:grpSpPr>
        <p:sp>
          <p:nvSpPr>
            <p:cNvPr id="31" name="Freeform: Shape 30">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4" name="Freeform: Shape 33">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4644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22D8FA4B-8209-7591-B6A7-47EAA2A98640}"/>
              </a:ext>
            </a:extLst>
          </p:cNvPr>
          <p:cNvSpPr>
            <a:spLocks noGrp="1"/>
          </p:cNvSpPr>
          <p:nvPr>
            <p:ph type="title"/>
          </p:nvPr>
        </p:nvSpPr>
        <p:spPr>
          <a:xfrm>
            <a:off x="1388983" y="1780601"/>
            <a:ext cx="5370268" cy="3123615"/>
          </a:xfrm>
        </p:spPr>
        <p:txBody>
          <a:bodyPr vert="horz" lIns="91440" tIns="45720" rIns="91440" bIns="45720" rtlCol="0" anchor="t">
            <a:normAutofit/>
          </a:bodyPr>
          <a:lstStyle/>
          <a:p>
            <a:pPr algn="r" defTabSz="914400"/>
            <a:r>
              <a:rPr lang="en-US" sz="6000" kern="1200" dirty="0">
                <a:solidFill>
                  <a:srgbClr val="FFFFFF"/>
                </a:solidFill>
                <a:latin typeface="Algerian" panose="04020705040A02060702" pitchFamily="82" charset="0"/>
              </a:rPr>
              <a:t>THANK YOU</a:t>
            </a:r>
          </a:p>
        </p:txBody>
      </p:sp>
      <p:sp>
        <p:nvSpPr>
          <p:cNvPr id="3" name="Slide Number Placeholder 2">
            <a:extLst>
              <a:ext uri="{FF2B5EF4-FFF2-40B4-BE49-F238E27FC236}">
                <a16:creationId xmlns:a16="http://schemas.microsoft.com/office/drawing/2014/main" id="{54F89BE3-92D9-B804-6313-72A667110BF2}"/>
              </a:ext>
            </a:extLst>
          </p:cNvPr>
          <p:cNvSpPr>
            <a:spLocks noGrp="1"/>
          </p:cNvSpPr>
          <p:nvPr>
            <p:ph type="sldNum" sz="quarter" idx="12"/>
          </p:nvPr>
        </p:nvSpPr>
        <p:spPr>
          <a:xfrm>
            <a:off x="6457950" y="168702"/>
            <a:ext cx="2057400" cy="273844"/>
          </a:xfrm>
        </p:spPr>
        <p:txBody>
          <a:bodyPr vert="horz" lIns="91440" tIns="45720" rIns="91440" bIns="45720" rtlCol="0" anchor="ctr">
            <a:normAutofit/>
          </a:bodyPr>
          <a:lstStyle/>
          <a:p>
            <a:pPr>
              <a:lnSpc>
                <a:spcPct val="90000"/>
              </a:lnSpc>
              <a:spcAft>
                <a:spcPts val="600"/>
              </a:spcAft>
            </a:pPr>
            <a:fld id="{D57F1E4F-1CFF-5643-939E-217C01CDF565}" type="slidenum">
              <a:rPr lang="en-US" sz="1200" kern="1200">
                <a:solidFill>
                  <a:srgbClr val="FFFFFF"/>
                </a:solidFill>
                <a:latin typeface="+mn-lt"/>
                <a:ea typeface="+mn-ea"/>
                <a:cs typeface="+mn-cs"/>
              </a:rPr>
              <a:pPr>
                <a:lnSpc>
                  <a:spcPct val="90000"/>
                </a:lnSpc>
                <a:spcAft>
                  <a:spcPts val="600"/>
                </a:spcAft>
              </a:pPr>
              <a:t>16</a:t>
            </a:fld>
            <a:endParaRPr lang="en-US" sz="1200" kern="1200">
              <a:solidFill>
                <a:srgbClr val="FFFFFF"/>
              </a:solidFill>
              <a:latin typeface="+mn-lt"/>
              <a:ea typeface="+mn-ea"/>
              <a:cs typeface="+mn-cs"/>
            </a:endParaRPr>
          </a:p>
        </p:txBody>
      </p:sp>
      <p:sp>
        <p:nvSpPr>
          <p:cNvPr id="10"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437508"/>
            <a:ext cx="104279" cy="104280"/>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609480"/>
            <a:ext cx="68353" cy="68353"/>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777799"/>
            <a:ext cx="95785" cy="95786"/>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6" name="Straight Connector 1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2627274"/>
            <a:ext cx="0" cy="2509567"/>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4227510"/>
            <a:ext cx="113652" cy="113652"/>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4572569"/>
            <a:ext cx="81469" cy="81469"/>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4678521"/>
            <a:ext cx="71819" cy="71820"/>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4141586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81"/>
        <p:cNvGrpSpPr/>
        <p:nvPr/>
      </p:nvGrpSpPr>
      <p:grpSpPr>
        <a:xfrm>
          <a:off x="0" y="0"/>
          <a:ext cx="0" cy="0"/>
          <a:chOff x="0" y="0"/>
          <a:chExt cx="0" cy="0"/>
        </a:xfrm>
      </p:grpSpPr>
      <p:sp useBgFill="1">
        <p:nvSpPr>
          <p:cNvPr id="288" name="Rectangle 287">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up of a person's face&#10;&#10;Description automatically generated">
            <a:extLst>
              <a:ext uri="{FF2B5EF4-FFF2-40B4-BE49-F238E27FC236}">
                <a16:creationId xmlns:a16="http://schemas.microsoft.com/office/drawing/2014/main" id="{6E4EB821-5FB7-4BEE-E8EB-1D2BE17D6DB8}"/>
              </a:ext>
            </a:extLst>
          </p:cNvPr>
          <p:cNvPicPr>
            <a:picLocks noChangeAspect="1"/>
          </p:cNvPicPr>
          <p:nvPr/>
        </p:nvPicPr>
        <p:blipFill>
          <a:blip r:embed="rId3"/>
          <a:srcRect t="6639"/>
          <a:stretch/>
        </p:blipFill>
        <p:spPr>
          <a:xfrm flipH="1">
            <a:off x="20" y="10"/>
            <a:ext cx="9143980" cy="5143490"/>
          </a:xfrm>
          <a:prstGeom prst="rect">
            <a:avLst/>
          </a:prstGeom>
        </p:spPr>
      </p:pic>
      <p:sp>
        <p:nvSpPr>
          <p:cNvPr id="290" name="Freeform: Shape 289">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824" y="438955"/>
            <a:ext cx="5277038" cy="4119159"/>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2" name="Freeform: Shape 291">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824" y="438955"/>
            <a:ext cx="5277038" cy="4119159"/>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2" name="Google Shape;282;p33"/>
          <p:cNvSpPr txBox="1">
            <a:spLocks noGrp="1"/>
          </p:cNvSpPr>
          <p:nvPr>
            <p:ph type="title"/>
          </p:nvPr>
        </p:nvSpPr>
        <p:spPr>
          <a:xfrm>
            <a:off x="911925" y="654238"/>
            <a:ext cx="4414836" cy="908607"/>
          </a:xfrm>
          <a:prstGeom prst="rect">
            <a:avLst/>
          </a:prstGeom>
        </p:spPr>
        <p:txBody>
          <a:bodyPr spcFirstLastPara="1" vert="horz" lIns="91440" tIns="45720" rIns="91440" bIns="45720" rtlCol="0" anchor="ctr" anchorCtr="0">
            <a:normAutofit/>
          </a:bodyPr>
          <a:lstStyle/>
          <a:p>
            <a:pPr marL="0" lvl="0" indent="0" algn="ctr" defTabSz="914400">
              <a:spcBef>
                <a:spcPct val="0"/>
              </a:spcBef>
              <a:spcAft>
                <a:spcPts val="0"/>
              </a:spcAft>
            </a:pPr>
            <a:r>
              <a:rPr lang="en-US" sz="3200" b="1" dirty="0">
                <a:latin typeface="Algerian" panose="04020705040A02060702" pitchFamily="82" charset="0"/>
              </a:rPr>
              <a:t>Introduction</a:t>
            </a:r>
            <a:endParaRPr lang="en-US" sz="3200" dirty="0">
              <a:latin typeface="Algerian" panose="04020705040A02060702" pitchFamily="82" charset="0"/>
            </a:endParaRPr>
          </a:p>
        </p:txBody>
      </p:sp>
      <p:sp>
        <p:nvSpPr>
          <p:cNvPr id="294"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78936" y="296331"/>
            <a:ext cx="1280814" cy="321738"/>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Google Shape;283;p33"/>
          <p:cNvSpPr txBox="1">
            <a:spLocks noGrp="1"/>
          </p:cNvSpPr>
          <p:nvPr>
            <p:ph type="subTitle" idx="1"/>
          </p:nvPr>
        </p:nvSpPr>
        <p:spPr>
          <a:xfrm>
            <a:off x="451469" y="1603135"/>
            <a:ext cx="5335748" cy="3576534"/>
          </a:xfrm>
          <a:prstGeom prst="rect">
            <a:avLst/>
          </a:prstGeom>
        </p:spPr>
        <p:txBody>
          <a:bodyPr spcFirstLastPara="1" wrap="square" lIns="91425" tIns="91425" rIns="91425" bIns="91425" anchor="t" anchorCtr="0">
            <a:noAutofit/>
          </a:bodyPr>
          <a:lstStyle/>
          <a:p>
            <a:pPr marL="0" indent="0" algn="just">
              <a:lnSpc>
                <a:spcPct val="150000"/>
              </a:lnSpc>
              <a:spcAft>
                <a:spcPts val="600"/>
              </a:spcAft>
              <a:buNone/>
            </a:pPr>
            <a:r>
              <a:rPr lang="en-US" sz="1200" dirty="0">
                <a:solidFill>
                  <a:schemeClr val="tx1"/>
                </a:solidFill>
                <a:latin typeface="Times New Roman" panose="02020603050405020304" pitchFamily="18" charset="0"/>
                <a:cs typeface="Times New Roman" panose="02020603050405020304" pitchFamily="18" charset="0"/>
              </a:rPr>
              <a:t>In an era dominated by digital communication, voice messages have become an integral medium for expressing thoughts and emotions. However, existing systems fail to capture the underlying emotional context, leading to impersonal communication. This project focuses on building a </a:t>
            </a:r>
            <a:r>
              <a:rPr lang="en-US" sz="1200" b="1" dirty="0">
                <a:solidFill>
                  <a:schemeClr val="tx1"/>
                </a:solidFill>
                <a:latin typeface="Times New Roman" panose="02020603050405020304" pitchFamily="18" charset="0"/>
                <a:cs typeface="Times New Roman" panose="02020603050405020304" pitchFamily="18" charset="0"/>
              </a:rPr>
              <a:t>Speech-Text-Emotion Recognition System</a:t>
            </a:r>
            <a:r>
              <a:rPr lang="en-US" sz="1200" dirty="0">
                <a:solidFill>
                  <a:schemeClr val="tx1"/>
                </a:solidFill>
                <a:latin typeface="Times New Roman" panose="02020603050405020304" pitchFamily="18" charset="0"/>
                <a:cs typeface="Times New Roman" panose="02020603050405020304" pitchFamily="18" charset="0"/>
              </a:rPr>
              <a:t> that combines </a:t>
            </a:r>
            <a:r>
              <a:rPr lang="en-US" sz="1200" b="1" dirty="0">
                <a:solidFill>
                  <a:schemeClr val="tx1"/>
                </a:solidFill>
                <a:latin typeface="Times New Roman" panose="02020603050405020304" pitchFamily="18" charset="0"/>
                <a:cs typeface="Times New Roman" panose="02020603050405020304" pitchFamily="18" charset="0"/>
              </a:rPr>
              <a:t>speech-to-text conversion</a:t>
            </a:r>
            <a:r>
              <a:rPr lang="en-US" sz="1200" dirty="0">
                <a:solidFill>
                  <a:schemeClr val="tx1"/>
                </a:solidFill>
                <a:latin typeface="Times New Roman" panose="02020603050405020304" pitchFamily="18" charset="0"/>
                <a:cs typeface="Times New Roman" panose="02020603050405020304" pitchFamily="18" charset="0"/>
              </a:rPr>
              <a:t> and </a:t>
            </a:r>
            <a:r>
              <a:rPr lang="en-US" sz="1200" b="1" dirty="0">
                <a:solidFill>
                  <a:schemeClr val="tx1"/>
                </a:solidFill>
                <a:latin typeface="Times New Roman" panose="02020603050405020304" pitchFamily="18" charset="0"/>
                <a:cs typeface="Times New Roman" panose="02020603050405020304" pitchFamily="18" charset="0"/>
              </a:rPr>
              <a:t>emotion classification models</a:t>
            </a:r>
            <a:r>
              <a:rPr lang="en-US" sz="1200" dirty="0">
                <a:solidFill>
                  <a:schemeClr val="tx1"/>
                </a:solidFill>
                <a:latin typeface="Times New Roman" panose="02020603050405020304" pitchFamily="18" charset="0"/>
                <a:cs typeface="Times New Roman" panose="02020603050405020304" pitchFamily="18" charset="0"/>
              </a:rPr>
              <a:t> to interpret emotions in voice messages accurately.</a:t>
            </a:r>
          </a:p>
          <a:p>
            <a:pPr marL="0" indent="0" algn="just">
              <a:lnSpc>
                <a:spcPct val="150000"/>
              </a:lnSpc>
              <a:spcAft>
                <a:spcPts val="600"/>
              </a:spcAft>
              <a:buNone/>
            </a:pPr>
            <a:r>
              <a:rPr lang="en-US" sz="1200" dirty="0">
                <a:solidFill>
                  <a:schemeClr val="tx1"/>
                </a:solidFill>
                <a:latin typeface="Times New Roman" panose="02020603050405020304" pitchFamily="18" charset="0"/>
                <a:cs typeface="Times New Roman" panose="02020603050405020304" pitchFamily="18" charset="0"/>
              </a:rPr>
              <a:t>Applications include </a:t>
            </a:r>
            <a:r>
              <a:rPr lang="en-US" sz="1200" b="1" dirty="0">
                <a:solidFill>
                  <a:schemeClr val="tx1"/>
                </a:solidFill>
                <a:latin typeface="Times New Roman" panose="02020603050405020304" pitchFamily="18" charset="0"/>
                <a:cs typeface="Times New Roman" panose="02020603050405020304" pitchFamily="18" charset="0"/>
              </a:rPr>
              <a:t>virtual assistants</a:t>
            </a:r>
            <a:r>
              <a:rPr lang="en-US" sz="1200" dirty="0">
                <a:solidFill>
                  <a:schemeClr val="tx1"/>
                </a:solidFill>
                <a:latin typeface="Times New Roman" panose="02020603050405020304" pitchFamily="18" charset="0"/>
                <a:cs typeface="Times New Roman" panose="02020603050405020304" pitchFamily="18" charset="0"/>
              </a:rPr>
              <a:t>, </a:t>
            </a:r>
            <a:r>
              <a:rPr lang="en-US" sz="1200" b="1" dirty="0">
                <a:solidFill>
                  <a:schemeClr val="tx1"/>
                </a:solidFill>
                <a:latin typeface="Times New Roman" panose="02020603050405020304" pitchFamily="18" charset="0"/>
                <a:cs typeface="Times New Roman" panose="02020603050405020304" pitchFamily="18" charset="0"/>
              </a:rPr>
              <a:t>mental health systems</a:t>
            </a:r>
            <a:r>
              <a:rPr lang="en-US" sz="1200" dirty="0">
                <a:solidFill>
                  <a:schemeClr val="tx1"/>
                </a:solidFill>
                <a:latin typeface="Times New Roman" panose="02020603050405020304" pitchFamily="18" charset="0"/>
                <a:cs typeface="Times New Roman" panose="02020603050405020304" pitchFamily="18" charset="0"/>
              </a:rPr>
              <a:t>, and </a:t>
            </a:r>
            <a:r>
              <a:rPr lang="en-US" sz="1200" b="1" dirty="0">
                <a:solidFill>
                  <a:schemeClr val="tx1"/>
                </a:solidFill>
                <a:latin typeface="Times New Roman" panose="02020603050405020304" pitchFamily="18" charset="0"/>
                <a:cs typeface="Times New Roman" panose="02020603050405020304" pitchFamily="18" charset="0"/>
              </a:rPr>
              <a:t>customer service platforms</a:t>
            </a:r>
            <a:r>
              <a:rPr lang="en-US" sz="1200" dirty="0">
                <a:solidFill>
                  <a:schemeClr val="tx1"/>
                </a:solidFill>
                <a:latin typeface="Times New Roman" panose="02020603050405020304" pitchFamily="18" charset="0"/>
                <a:cs typeface="Times New Roman" panose="02020603050405020304" pitchFamily="18" charset="0"/>
              </a:rPr>
              <a:t>, enhancing user experiences through empathetic and emotionally aware systems.</a:t>
            </a:r>
          </a:p>
          <a:p>
            <a:pPr marL="0" lvl="0" indent="0" algn="just" rtl="0">
              <a:lnSpc>
                <a:spcPct val="150000"/>
              </a:lnSpc>
              <a:spcBef>
                <a:spcPts val="0"/>
              </a:spcBef>
              <a:spcAft>
                <a:spcPts val="600"/>
              </a:spcAft>
              <a:buNone/>
            </a:pPr>
            <a:endParaRPr lang="en-US" sz="1200" dirty="0">
              <a:solidFill>
                <a:schemeClr val="dk1"/>
              </a:solidFill>
              <a:latin typeface="Heebo"/>
              <a:ea typeface="Heebo"/>
              <a:cs typeface="Heebo"/>
              <a:sym typeface="Heeb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64"/>
        <p:cNvGrpSpPr/>
        <p:nvPr/>
      </p:nvGrpSpPr>
      <p:grpSpPr>
        <a:xfrm>
          <a:off x="0" y="0"/>
          <a:ext cx="0" cy="0"/>
          <a:chOff x="0" y="0"/>
          <a:chExt cx="0" cy="0"/>
        </a:xfrm>
      </p:grpSpPr>
      <p:sp>
        <p:nvSpPr>
          <p:cNvPr id="265" name="Google Shape;265;p32"/>
          <p:cNvSpPr txBox="1">
            <a:spLocks noGrp="1"/>
          </p:cNvSpPr>
          <p:nvPr>
            <p:ph type="title"/>
          </p:nvPr>
        </p:nvSpPr>
        <p:spPr>
          <a:xfrm>
            <a:off x="658712" y="-227179"/>
            <a:ext cx="4013199" cy="1336203"/>
          </a:xfrm>
          <a:prstGeom prst="rect">
            <a:avLst/>
          </a:prstGeom>
        </p:spPr>
        <p:txBody>
          <a:bodyPr spcFirstLastPara="1" vert="horz" lIns="91440" tIns="45720" rIns="91440" bIns="45720" rtlCol="0" anchor="b" anchorCtr="0">
            <a:normAutofit/>
          </a:bodyPr>
          <a:lstStyle/>
          <a:p>
            <a:pPr algn="ctr" defTabSz="914400">
              <a:spcBef>
                <a:spcPct val="0"/>
              </a:spcBef>
            </a:pPr>
            <a:r>
              <a:rPr lang="en-US" sz="3200" b="1" dirty="0">
                <a:latin typeface="Algerian" panose="04020705040A02060702" pitchFamily="82" charset="0"/>
              </a:rPr>
              <a:t>Problem Statement</a:t>
            </a:r>
            <a:endParaRPr lang="en-US" sz="3200" dirty="0">
              <a:latin typeface="Algerian" panose="04020705040A02060702" pitchFamily="82" charset="0"/>
            </a:endParaRPr>
          </a:p>
        </p:txBody>
      </p:sp>
      <p:pic>
        <p:nvPicPr>
          <p:cNvPr id="275" name="Picture 274">
            <a:extLst>
              <a:ext uri="{FF2B5EF4-FFF2-40B4-BE49-F238E27FC236}">
                <a16:creationId xmlns:a16="http://schemas.microsoft.com/office/drawing/2014/main" id="{9CCB7C5E-AC06-BB66-A8A4-9BD62A9419FC}"/>
              </a:ext>
            </a:extLst>
          </p:cNvPr>
          <p:cNvPicPr>
            <a:picLocks noChangeAspect="1"/>
          </p:cNvPicPr>
          <p:nvPr/>
        </p:nvPicPr>
        <p:blipFill>
          <a:blip r:embed="rId3"/>
          <a:srcRect l="20738" r="30355"/>
          <a:stretch/>
        </p:blipFill>
        <p:spPr>
          <a:xfrm>
            <a:off x="4671911" y="10"/>
            <a:ext cx="4472089" cy="51434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8" name="TextBox 37">
            <a:extLst>
              <a:ext uri="{FF2B5EF4-FFF2-40B4-BE49-F238E27FC236}">
                <a16:creationId xmlns:a16="http://schemas.microsoft.com/office/drawing/2014/main" id="{0D6F099C-502C-31A9-E915-C00FC6DA5BDC}"/>
              </a:ext>
            </a:extLst>
          </p:cNvPr>
          <p:cNvSpPr txBox="1"/>
          <p:nvPr/>
        </p:nvSpPr>
        <p:spPr>
          <a:xfrm>
            <a:off x="107849" y="1264214"/>
            <a:ext cx="4564062" cy="3960187"/>
          </a:xfrm>
          <a:prstGeom prst="rect">
            <a:avLst/>
          </a:prstGeom>
          <a:noFill/>
        </p:spPr>
        <p:txBody>
          <a:bodyPr wrap="square" rtlCol="0">
            <a:spAutoFit/>
          </a:bodyPr>
          <a:lstStyle/>
          <a:p>
            <a:pPr marL="0" indent="0">
              <a:lnSpc>
                <a:spcPct val="150000"/>
              </a:lnSpc>
              <a:buNone/>
            </a:pPr>
            <a:r>
              <a:rPr lang="en-US" sz="1200" dirty="0">
                <a:latin typeface="Times New Roman" panose="02020603050405020304" pitchFamily="18" charset="0"/>
                <a:cs typeface="Times New Roman" panose="02020603050405020304" pitchFamily="18" charset="0"/>
              </a:rPr>
              <a:t>Despite significant advancements, emotion recognition from voice messages remains challenging due to:</a:t>
            </a:r>
          </a:p>
          <a:p>
            <a:pPr algn="just">
              <a:lnSpc>
                <a:spcPct val="150000"/>
              </a:lnSpc>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Speech Variability:</a:t>
            </a:r>
            <a:r>
              <a:rPr lang="en-US" sz="1200" dirty="0">
                <a:latin typeface="Times New Roman" panose="02020603050405020304" pitchFamily="18" charset="0"/>
                <a:cs typeface="Times New Roman" panose="02020603050405020304" pitchFamily="18" charset="0"/>
              </a:rPr>
              <a:t> Differences in tone, pitch, and accent.</a:t>
            </a:r>
          </a:p>
          <a:p>
            <a:pPr>
              <a:lnSpc>
                <a:spcPct val="150000"/>
              </a:lnSpc>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Linguistic and Cultural Differences:</a:t>
            </a:r>
            <a:r>
              <a:rPr lang="en-US" sz="1200" dirty="0">
                <a:latin typeface="Times New Roman" panose="02020603050405020304" pitchFamily="18" charset="0"/>
                <a:cs typeface="Times New Roman" panose="02020603050405020304" pitchFamily="18" charset="0"/>
              </a:rPr>
              <a:t> Emotional expression varies across regions.</a:t>
            </a:r>
          </a:p>
          <a:p>
            <a:pPr>
              <a:lnSpc>
                <a:spcPct val="150000"/>
              </a:lnSpc>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Ambiguity in Emotions:</a:t>
            </a:r>
            <a:r>
              <a:rPr lang="en-US" sz="1200" dirty="0">
                <a:latin typeface="Times New Roman" panose="02020603050405020304" pitchFamily="18" charset="0"/>
                <a:cs typeface="Times New Roman" panose="02020603050405020304" pitchFamily="18" charset="0"/>
              </a:rPr>
              <a:t> Overlapping emotional states.</a:t>
            </a:r>
          </a:p>
          <a:p>
            <a:pPr>
              <a:lnSpc>
                <a:spcPct val="150000"/>
              </a:lnSpc>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Dataset Imbalance:</a:t>
            </a:r>
            <a:r>
              <a:rPr lang="en-US" sz="1200" dirty="0">
                <a:latin typeface="Times New Roman" panose="02020603050405020304" pitchFamily="18" charset="0"/>
                <a:cs typeface="Times New Roman" panose="02020603050405020304" pitchFamily="18" charset="0"/>
              </a:rPr>
              <a:t> Underrepresentation of subtle emotions like fear or disgust.</a:t>
            </a:r>
          </a:p>
          <a:p>
            <a:pPr marL="0" indent="0">
              <a:lnSpc>
                <a:spcPct val="150000"/>
              </a:lnSpc>
              <a:buNone/>
            </a:pPr>
            <a:r>
              <a:rPr lang="en-US" sz="1200" dirty="0">
                <a:latin typeface="Times New Roman" panose="02020603050405020304" pitchFamily="18" charset="0"/>
                <a:cs typeface="Times New Roman" panose="02020603050405020304" pitchFamily="18" charset="0"/>
              </a:rPr>
              <a:t>The goal is to address these issues by developing a </a:t>
            </a:r>
            <a:r>
              <a:rPr lang="en-US" sz="1200" b="1" dirty="0">
                <a:latin typeface="Times New Roman" panose="02020603050405020304" pitchFamily="18" charset="0"/>
                <a:cs typeface="Times New Roman" panose="02020603050405020304" pitchFamily="18" charset="0"/>
              </a:rPr>
              <a:t>robust, multilingual, and scalable emotion detection system</a:t>
            </a:r>
            <a:r>
              <a:rPr lang="en-US" sz="1200" dirty="0">
                <a:latin typeface="Times New Roman" panose="02020603050405020304" pitchFamily="18" charset="0"/>
                <a:cs typeface="Times New Roman" panose="02020603050405020304" pitchFamily="18" charset="0"/>
              </a:rPr>
              <a:t> using machine learning models.</a:t>
            </a:r>
          </a:p>
          <a:p>
            <a:pPr marL="0" indent="0">
              <a:lnSpc>
                <a:spcPct val="150000"/>
              </a:lnSpc>
              <a:buNone/>
            </a:pPr>
            <a:endParaRPr lang="en-US" sz="1200" dirty="0">
              <a:latin typeface="Times New Roman" panose="02020603050405020304" pitchFamily="18" charset="0"/>
              <a:cs typeface="Times New Roman" panose="02020603050405020304" pitchFamily="18" charset="0"/>
            </a:endParaRPr>
          </a:p>
          <a:p>
            <a:pPr>
              <a:lnSpc>
                <a:spcPct val="150000"/>
              </a:lnSpc>
            </a:pPr>
            <a:endParaRPr lang="en-IN" sz="1200" dirty="0">
              <a:latin typeface="Times New Roman" panose="02020603050405020304" pitchFamily="18" charset="0"/>
              <a:cs typeface="Times New Roman" panose="02020603050405020304" pitchFamily="18" charset="0"/>
            </a:endParaRPr>
          </a:p>
          <a:p>
            <a:pPr>
              <a:lnSpc>
                <a:spcPct val="150000"/>
              </a:lnSpc>
            </a:pPr>
            <a:endParaRPr lang="en-IN"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5"/>
        <p:cNvGrpSpPr/>
        <p:nvPr/>
      </p:nvGrpSpPr>
      <p:grpSpPr>
        <a:xfrm>
          <a:off x="0" y="0"/>
          <a:ext cx="0" cy="0"/>
          <a:chOff x="0" y="0"/>
          <a:chExt cx="0" cy="0"/>
        </a:xfrm>
      </p:grpSpPr>
      <p:sp useBgFill="1">
        <p:nvSpPr>
          <p:cNvPr id="270" name="Rectangle 269">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56" name="Google Shape;256;p31"/>
          <p:cNvSpPr txBox="1">
            <a:spLocks noGrp="1"/>
          </p:cNvSpPr>
          <p:nvPr>
            <p:ph type="title"/>
          </p:nvPr>
        </p:nvSpPr>
        <p:spPr>
          <a:xfrm>
            <a:off x="628650" y="273843"/>
            <a:ext cx="4436836" cy="994173"/>
          </a:xfrm>
          <a:prstGeom prst="rect">
            <a:avLst/>
          </a:prstGeom>
        </p:spPr>
        <p:txBody>
          <a:bodyPr spcFirstLastPara="1" vert="horz" lIns="91440" tIns="45720" rIns="91440" bIns="45720" rtlCol="0" anchor="ctr" anchorCtr="0">
            <a:noAutofit/>
          </a:bodyPr>
          <a:lstStyle/>
          <a:p>
            <a:pPr marL="0" lvl="0" indent="0" defTabSz="914400">
              <a:spcAft>
                <a:spcPts val="0"/>
              </a:spcAft>
            </a:pPr>
            <a:r>
              <a:rPr lang="en-US" sz="3200" b="1" dirty="0">
                <a:latin typeface="Algerian" panose="04020705040A02060702" pitchFamily="82" charset="0"/>
              </a:rPr>
              <a:t>Literature Survey </a:t>
            </a:r>
            <a:endParaRPr lang="en-US" sz="3200" dirty="0">
              <a:latin typeface="Algerian" panose="04020705040A02060702" pitchFamily="82" charset="0"/>
            </a:endParaRPr>
          </a:p>
        </p:txBody>
      </p:sp>
      <p:sp>
        <p:nvSpPr>
          <p:cNvPr id="258" name="Google Shape;258;p31"/>
          <p:cNvSpPr txBox="1"/>
          <p:nvPr/>
        </p:nvSpPr>
        <p:spPr>
          <a:xfrm>
            <a:off x="628650" y="1170389"/>
            <a:ext cx="4040626" cy="3774283"/>
          </a:xfrm>
          <a:prstGeom prst="rect">
            <a:avLst/>
          </a:prstGeom>
        </p:spPr>
        <p:txBody>
          <a:bodyPr spcFirstLastPara="1" vert="horz" lIns="91440" tIns="45720" rIns="91440" bIns="45720" rtlCol="0" anchorCtr="0">
            <a:normAutofit/>
          </a:bodyPr>
          <a:lstStyle/>
          <a:p>
            <a:pPr>
              <a:lnSpc>
                <a:spcPct val="150000"/>
              </a:lnSpc>
              <a:spcAft>
                <a:spcPts val="600"/>
              </a:spcAft>
            </a:pPr>
            <a:r>
              <a:rPr lang="en-US" sz="1200" kern="1200" dirty="0">
                <a:solidFill>
                  <a:schemeClr val="tx1"/>
                </a:solidFill>
                <a:latin typeface="Times New Roman" panose="02020603050405020304" pitchFamily="18" charset="0"/>
                <a:ea typeface="+mn-ea"/>
                <a:cs typeface="Times New Roman" panose="02020603050405020304" pitchFamily="18" charset="0"/>
              </a:rPr>
              <a:t>This project leverages </a:t>
            </a:r>
            <a:r>
              <a:rPr lang="en-US" sz="1200" b="1" kern="1200" dirty="0">
                <a:solidFill>
                  <a:schemeClr val="tx1"/>
                </a:solidFill>
                <a:latin typeface="Times New Roman" panose="02020603050405020304" pitchFamily="18" charset="0"/>
                <a:ea typeface="+mn-ea"/>
                <a:cs typeface="Times New Roman" panose="02020603050405020304" pitchFamily="18" charset="0"/>
              </a:rPr>
              <a:t>Natural Language Processing (NLP)</a:t>
            </a:r>
            <a:r>
              <a:rPr lang="en-US" sz="1200" kern="1200" dirty="0">
                <a:solidFill>
                  <a:schemeClr val="tx1"/>
                </a:solidFill>
                <a:latin typeface="Times New Roman" panose="02020603050405020304" pitchFamily="18" charset="0"/>
                <a:ea typeface="+mn-ea"/>
                <a:cs typeface="Times New Roman" panose="02020603050405020304" pitchFamily="18" charset="0"/>
              </a:rPr>
              <a:t> and </a:t>
            </a:r>
            <a:r>
              <a:rPr lang="en-US" sz="1200" b="1" kern="1200" dirty="0">
                <a:solidFill>
                  <a:schemeClr val="tx1"/>
                </a:solidFill>
                <a:latin typeface="Times New Roman" panose="02020603050405020304" pitchFamily="18" charset="0"/>
                <a:ea typeface="+mn-ea"/>
                <a:cs typeface="Times New Roman" panose="02020603050405020304" pitchFamily="18" charset="0"/>
              </a:rPr>
              <a:t>Machine Learning (ML)</a:t>
            </a:r>
            <a:r>
              <a:rPr lang="en-US" sz="1200" kern="1200" dirty="0">
                <a:solidFill>
                  <a:schemeClr val="tx1"/>
                </a:solidFill>
                <a:latin typeface="Times New Roman" panose="02020603050405020304" pitchFamily="18" charset="0"/>
                <a:ea typeface="+mn-ea"/>
                <a:cs typeface="Times New Roman" panose="02020603050405020304" pitchFamily="18" charset="0"/>
              </a:rPr>
              <a:t> techniques to identify emotions effectively.</a:t>
            </a:r>
          </a:p>
          <a:p>
            <a:pPr marL="285750" indent="-228600">
              <a:lnSpc>
                <a:spcPct val="150000"/>
              </a:lnSpc>
              <a:spcAft>
                <a:spcPts val="600"/>
              </a:spcAft>
              <a:buClr>
                <a:schemeClr val="tx1"/>
              </a:buClr>
              <a:buFont typeface="Arial" panose="020B0604020202020204" pitchFamily="34" charset="0"/>
              <a:buChar char="•"/>
            </a:pPr>
            <a:r>
              <a:rPr lang="en-US" sz="1200" b="1" kern="1200" dirty="0">
                <a:solidFill>
                  <a:schemeClr val="tx1"/>
                </a:solidFill>
                <a:latin typeface="Times New Roman" panose="02020603050405020304" pitchFamily="18" charset="0"/>
                <a:ea typeface="+mn-ea"/>
                <a:cs typeface="Times New Roman" panose="02020603050405020304" pitchFamily="18" charset="0"/>
              </a:rPr>
              <a:t>Dataset:</a:t>
            </a:r>
            <a:r>
              <a:rPr lang="en-US" sz="1200" kern="1200" dirty="0">
                <a:solidFill>
                  <a:schemeClr val="tx1"/>
                </a:solidFill>
                <a:latin typeface="Times New Roman" panose="02020603050405020304" pitchFamily="18" charset="0"/>
                <a:ea typeface="+mn-ea"/>
                <a:cs typeface="Times New Roman" panose="02020603050405020304" pitchFamily="18" charset="0"/>
              </a:rPr>
              <a:t> </a:t>
            </a:r>
            <a:r>
              <a:rPr lang="en-US" sz="1200" kern="1200" dirty="0" err="1">
                <a:solidFill>
                  <a:schemeClr val="tx1"/>
                </a:solidFill>
                <a:latin typeface="Times New Roman" panose="02020603050405020304" pitchFamily="18" charset="0"/>
                <a:ea typeface="+mn-ea"/>
                <a:cs typeface="Times New Roman" panose="02020603050405020304" pitchFamily="18" charset="0"/>
              </a:rPr>
              <a:t>GoEmotion</a:t>
            </a:r>
            <a:r>
              <a:rPr lang="en-US" sz="1200" kern="1200" dirty="0">
                <a:solidFill>
                  <a:schemeClr val="tx1"/>
                </a:solidFill>
                <a:latin typeface="Times New Roman" panose="02020603050405020304" pitchFamily="18" charset="0"/>
                <a:ea typeface="+mn-ea"/>
                <a:cs typeface="Times New Roman" panose="02020603050405020304" pitchFamily="18" charset="0"/>
              </a:rPr>
              <a:t> Dataset </a:t>
            </a:r>
            <a:r>
              <a:rPr lang="en-US" sz="1200" b="1" kern="1200" dirty="0">
                <a:solidFill>
                  <a:schemeClr val="tx1"/>
                </a:solidFill>
                <a:latin typeface="Times New Roman" panose="02020603050405020304" pitchFamily="18" charset="0"/>
                <a:ea typeface="+mn-ea"/>
                <a:cs typeface="Times New Roman" panose="02020603050405020304" pitchFamily="18" charset="0"/>
              </a:rPr>
              <a:t>[2]</a:t>
            </a:r>
            <a:r>
              <a:rPr lang="en-US" sz="1200" kern="1200" dirty="0">
                <a:solidFill>
                  <a:schemeClr val="tx1"/>
                </a:solidFill>
                <a:latin typeface="Times New Roman" panose="02020603050405020304" pitchFamily="18" charset="0"/>
                <a:ea typeface="+mn-ea"/>
                <a:cs typeface="Times New Roman" panose="02020603050405020304" pitchFamily="18" charset="0"/>
              </a:rPr>
              <a:t> (60,000+ samples, 7 core emotions).</a:t>
            </a:r>
          </a:p>
          <a:p>
            <a:pPr marL="285750" indent="-228600">
              <a:lnSpc>
                <a:spcPct val="150000"/>
              </a:lnSpc>
              <a:spcAft>
                <a:spcPts val="600"/>
              </a:spcAft>
              <a:buClr>
                <a:schemeClr val="tx1"/>
              </a:buClr>
              <a:buFont typeface="Arial" panose="020B0604020202020204" pitchFamily="34" charset="0"/>
              <a:buChar char="•"/>
            </a:pPr>
            <a:r>
              <a:rPr lang="en-US" sz="1200" b="1" kern="1200" dirty="0">
                <a:solidFill>
                  <a:schemeClr val="tx1"/>
                </a:solidFill>
                <a:latin typeface="Times New Roman" panose="02020603050405020304" pitchFamily="18" charset="0"/>
                <a:ea typeface="+mn-ea"/>
                <a:cs typeface="Times New Roman" panose="02020603050405020304" pitchFamily="18" charset="0"/>
              </a:rPr>
              <a:t>Speech-to-Text Conversion:</a:t>
            </a:r>
            <a:r>
              <a:rPr lang="en-US" sz="1200" kern="1200" dirty="0">
                <a:solidFill>
                  <a:schemeClr val="tx1"/>
                </a:solidFill>
                <a:latin typeface="Times New Roman" panose="02020603050405020304" pitchFamily="18" charset="0"/>
                <a:ea typeface="+mn-ea"/>
                <a:cs typeface="Times New Roman" panose="02020603050405020304" pitchFamily="18" charset="0"/>
              </a:rPr>
              <a:t> Audio inputs transcribed using </a:t>
            </a:r>
            <a:r>
              <a:rPr lang="en-US" sz="1200" b="1" kern="1200" dirty="0" err="1">
                <a:solidFill>
                  <a:schemeClr val="tx1"/>
                </a:solidFill>
                <a:latin typeface="Times New Roman" panose="02020603050405020304" pitchFamily="18" charset="0"/>
                <a:ea typeface="+mn-ea"/>
                <a:cs typeface="Times New Roman" panose="02020603050405020304" pitchFamily="18" charset="0"/>
              </a:rPr>
              <a:t>SpeechRecognition</a:t>
            </a:r>
            <a:r>
              <a:rPr lang="en-US" sz="1200" b="1" kern="1200" dirty="0">
                <a:solidFill>
                  <a:schemeClr val="tx1"/>
                </a:solidFill>
                <a:latin typeface="Times New Roman" panose="02020603050405020304" pitchFamily="18" charset="0"/>
                <a:ea typeface="+mn-ea"/>
                <a:cs typeface="Times New Roman" panose="02020603050405020304" pitchFamily="18" charset="0"/>
              </a:rPr>
              <a:t> Library</a:t>
            </a:r>
            <a:r>
              <a:rPr lang="en-US" sz="1200" kern="1200" dirty="0">
                <a:solidFill>
                  <a:schemeClr val="tx1"/>
                </a:solidFill>
                <a:latin typeface="Times New Roman" panose="02020603050405020304" pitchFamily="18" charset="0"/>
                <a:ea typeface="+mn-ea"/>
                <a:cs typeface="Times New Roman" panose="02020603050405020304" pitchFamily="18" charset="0"/>
              </a:rPr>
              <a:t>.</a:t>
            </a:r>
          </a:p>
          <a:p>
            <a:pPr marL="285750" indent="-228600">
              <a:lnSpc>
                <a:spcPct val="150000"/>
              </a:lnSpc>
              <a:spcAft>
                <a:spcPts val="600"/>
              </a:spcAft>
              <a:buClr>
                <a:schemeClr val="tx1"/>
              </a:buClr>
              <a:buFont typeface="Arial" panose="020B0604020202020204" pitchFamily="34" charset="0"/>
              <a:buChar char="•"/>
            </a:pPr>
            <a:r>
              <a:rPr lang="en-US" sz="1200" b="1" kern="1200" dirty="0">
                <a:solidFill>
                  <a:schemeClr val="tx1"/>
                </a:solidFill>
                <a:latin typeface="Times New Roman" panose="02020603050405020304" pitchFamily="18" charset="0"/>
                <a:ea typeface="+mn-ea"/>
                <a:cs typeface="Times New Roman" panose="02020603050405020304" pitchFamily="18" charset="0"/>
              </a:rPr>
              <a:t>Text Preprocessing:</a:t>
            </a:r>
            <a:r>
              <a:rPr lang="en-US" sz="1200" kern="1200" dirty="0">
                <a:solidFill>
                  <a:schemeClr val="tx1"/>
                </a:solidFill>
                <a:latin typeface="Times New Roman" panose="02020603050405020304" pitchFamily="18" charset="0"/>
                <a:ea typeface="+mn-ea"/>
                <a:cs typeface="Times New Roman" panose="02020603050405020304" pitchFamily="18" charset="0"/>
              </a:rPr>
              <a:t> Tokenization, stop-word removal, and TF-IDF feature extraction.</a:t>
            </a:r>
          </a:p>
          <a:p>
            <a:pPr>
              <a:lnSpc>
                <a:spcPct val="150000"/>
              </a:lnSpc>
              <a:spcAft>
                <a:spcPts val="600"/>
              </a:spcAft>
            </a:pPr>
            <a:r>
              <a:rPr lang="en-US" sz="1200" kern="1200" dirty="0">
                <a:solidFill>
                  <a:schemeClr val="tx1"/>
                </a:solidFill>
                <a:latin typeface="Times New Roman" panose="02020603050405020304" pitchFamily="18" charset="0"/>
                <a:ea typeface="+mn-ea"/>
                <a:cs typeface="Times New Roman" panose="02020603050405020304" pitchFamily="18" charset="0"/>
              </a:rPr>
              <a:t>The combination of high-quality datasets and robust preprocessing ensures meaningful text representations for emotion detection.</a:t>
            </a:r>
          </a:p>
          <a:p>
            <a:pPr marL="0" indent="-228600">
              <a:lnSpc>
                <a:spcPct val="150000"/>
              </a:lnSpc>
              <a:spcAft>
                <a:spcPts val="600"/>
              </a:spcAft>
              <a:buFont typeface="Arial" panose="020B0604020202020204" pitchFamily="34" charset="0"/>
              <a:buChar char="•"/>
            </a:pPr>
            <a:endParaRPr lang="en-US" sz="1200" kern="1200" dirty="0">
              <a:solidFill>
                <a:schemeClr val="tx1"/>
              </a:solidFill>
              <a:latin typeface="Times New Roman" panose="02020603050405020304" pitchFamily="18" charset="0"/>
              <a:ea typeface="+mn-ea"/>
              <a:cs typeface="Times New Roman" panose="02020603050405020304" pitchFamily="18" charset="0"/>
            </a:endParaRPr>
          </a:p>
        </p:txBody>
      </p:sp>
      <p:pic>
        <p:nvPicPr>
          <p:cNvPr id="260" name="Picture 259" descr="Computer script on a screen">
            <a:extLst>
              <a:ext uri="{FF2B5EF4-FFF2-40B4-BE49-F238E27FC236}">
                <a16:creationId xmlns:a16="http://schemas.microsoft.com/office/drawing/2014/main" id="{F935ABE8-CCE4-3E91-426E-110696CC4525}"/>
              </a:ext>
            </a:extLst>
          </p:cNvPr>
          <p:cNvPicPr>
            <a:picLocks noChangeAspect="1"/>
          </p:cNvPicPr>
          <p:nvPr/>
        </p:nvPicPr>
        <p:blipFill>
          <a:blip r:embed="rId3"/>
          <a:srcRect r="33152" b="-2"/>
          <a:stretch/>
        </p:blipFill>
        <p:spPr>
          <a:xfrm>
            <a:off x="4965970" y="971562"/>
            <a:ext cx="4178030" cy="4171938"/>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271"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2588" y="1242110"/>
            <a:ext cx="409575" cy="4095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69"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1054" y="440637"/>
            <a:ext cx="2240924" cy="2240924"/>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0F1BA-FB1E-FB68-1E26-FC6236B423F2}"/>
              </a:ext>
            </a:extLst>
          </p:cNvPr>
          <p:cNvSpPr>
            <a:spLocks noGrp="1"/>
          </p:cNvSpPr>
          <p:nvPr>
            <p:ph type="title"/>
          </p:nvPr>
        </p:nvSpPr>
        <p:spPr>
          <a:xfrm>
            <a:off x="6059983" y="133479"/>
            <a:ext cx="2862344" cy="1212152"/>
          </a:xfrm>
        </p:spPr>
        <p:txBody>
          <a:bodyPr vert="horz" lIns="91440" tIns="45720" rIns="91440" bIns="45720" rtlCol="0" anchor="b">
            <a:normAutofit/>
          </a:bodyPr>
          <a:lstStyle/>
          <a:p>
            <a:pPr algn="ctr" defTabSz="914400">
              <a:spcBef>
                <a:spcPct val="0"/>
              </a:spcBef>
            </a:pPr>
            <a:r>
              <a:rPr lang="en-US" sz="3200" b="1" dirty="0">
                <a:latin typeface="Algerian" panose="04020705040A02060702" pitchFamily="82" charset="0"/>
              </a:rPr>
              <a:t>Literature Survey </a:t>
            </a:r>
            <a:endParaRPr lang="en-US" sz="3200" dirty="0">
              <a:latin typeface="Algerian" panose="04020705040A02060702" pitchFamily="82" charset="0"/>
            </a:endParaRPr>
          </a:p>
        </p:txBody>
      </p:sp>
      <p:pic>
        <p:nvPicPr>
          <p:cNvPr id="5" name="Picture 4" descr="A stack of papers with a foreign language&#10;&#10;Description automatically generated">
            <a:extLst>
              <a:ext uri="{FF2B5EF4-FFF2-40B4-BE49-F238E27FC236}">
                <a16:creationId xmlns:a16="http://schemas.microsoft.com/office/drawing/2014/main" id="{1C9330E2-0852-C33D-C6F0-DB1205546DCE}"/>
              </a:ext>
            </a:extLst>
          </p:cNvPr>
          <p:cNvPicPr>
            <a:picLocks noChangeAspect="1"/>
          </p:cNvPicPr>
          <p:nvPr/>
        </p:nvPicPr>
        <p:blipFill>
          <a:blip r:embed="rId2">
            <a:extLst>
              <a:ext uri="{837473B0-CC2E-450A-ABE3-18F120FF3D39}">
                <a1611:picAttrSrcUrl xmlns:a1611="http://schemas.microsoft.com/office/drawing/2016/11/main" r:id="rId3"/>
              </a:ext>
            </a:extLst>
          </a:blip>
          <a:srcRect l="14896" r="12097" b="2"/>
          <a:stretch/>
        </p:blipFill>
        <p:spPr>
          <a:xfrm>
            <a:off x="20" y="10"/>
            <a:ext cx="5542677" cy="5143490"/>
          </a:xfrm>
          <a:prstGeom prst="rect">
            <a:avLst/>
          </a:prstGeom>
        </p:spPr>
      </p:pic>
      <p:sp>
        <p:nvSpPr>
          <p:cNvPr id="15" name="Rectangle 14">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159758" y="1760562"/>
            <a:ext cx="1223181" cy="5542697"/>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439296" y="1439295"/>
            <a:ext cx="5140710" cy="226211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346242" y="3318791"/>
            <a:ext cx="2196454" cy="1824709"/>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 name="Subtitle 2">
            <a:extLst>
              <a:ext uri="{FF2B5EF4-FFF2-40B4-BE49-F238E27FC236}">
                <a16:creationId xmlns:a16="http://schemas.microsoft.com/office/drawing/2014/main" id="{F57B6779-F8DC-473E-FB50-B668F953A630}"/>
              </a:ext>
            </a:extLst>
          </p:cNvPr>
          <p:cNvSpPr>
            <a:spLocks noGrp="1"/>
          </p:cNvSpPr>
          <p:nvPr>
            <p:ph type="subTitle" idx="1"/>
          </p:nvPr>
        </p:nvSpPr>
        <p:spPr>
          <a:xfrm>
            <a:off x="6227692" y="1463688"/>
            <a:ext cx="2526926" cy="3607075"/>
          </a:xfrm>
        </p:spPr>
        <p:txBody>
          <a:bodyPr vert="horz" lIns="91440" tIns="45720" rIns="91440" bIns="45720" rtlCol="0" anchor="t">
            <a:normAutofit fontScale="85000" lnSpcReduction="10000"/>
          </a:bodyPr>
          <a:lstStyle/>
          <a:p>
            <a:pPr marL="0" indent="0" defTabSz="914400">
              <a:lnSpc>
                <a:spcPct val="150000"/>
              </a:lnSpc>
              <a:spcAft>
                <a:spcPts val="600"/>
              </a:spcAft>
              <a:buNone/>
            </a:pPr>
            <a:r>
              <a:rPr lang="en-US" sz="1400" b="1" dirty="0">
                <a:latin typeface="Times New Roman" panose="02020603050405020304" pitchFamily="18" charset="0"/>
                <a:cs typeface="Times New Roman" panose="02020603050405020304" pitchFamily="18" charset="0"/>
              </a:rPr>
              <a:t>Model Choice:</a:t>
            </a:r>
            <a:r>
              <a:rPr lang="en-US" sz="1400" dirty="0">
                <a:latin typeface="Times New Roman" panose="02020603050405020304" pitchFamily="18" charset="0"/>
                <a:cs typeface="Times New Roman" panose="02020603050405020304" pitchFamily="18" charset="0"/>
              </a:rPr>
              <a:t> Logistic Regression for emotion classification. </a:t>
            </a:r>
            <a:r>
              <a:rPr lang="en-US" sz="1400" b="1" dirty="0">
                <a:latin typeface="Times New Roman" panose="02020603050405020304" pitchFamily="18" charset="0"/>
                <a:cs typeface="Times New Roman" panose="02020603050405020304" pitchFamily="18" charset="0"/>
              </a:rPr>
              <a:t>[1]</a:t>
            </a:r>
          </a:p>
          <a:p>
            <a:pPr marL="0" indent="0" defTabSz="914400">
              <a:lnSpc>
                <a:spcPct val="150000"/>
              </a:lnSpc>
              <a:spcAft>
                <a:spcPts val="600"/>
              </a:spcAft>
              <a:buNone/>
            </a:pPr>
            <a:r>
              <a:rPr lang="en-US" sz="1400" b="1" dirty="0">
                <a:latin typeface="Times New Roman" panose="02020603050405020304" pitchFamily="18" charset="0"/>
                <a:cs typeface="Times New Roman" panose="02020603050405020304" pitchFamily="18" charset="0"/>
              </a:rPr>
              <a:t>Multilingual Support:</a:t>
            </a:r>
            <a:r>
              <a:rPr lang="en-US" sz="1400" dirty="0">
                <a:latin typeface="Times New Roman" panose="02020603050405020304" pitchFamily="18" charset="0"/>
                <a:cs typeface="Times New Roman" panose="02020603050405020304" pitchFamily="18" charset="0"/>
              </a:rPr>
              <a:t> Deep-Translator manages inputs in multiple languages (e.g., English, Hindi).</a:t>
            </a:r>
          </a:p>
          <a:p>
            <a:pPr marL="0" indent="0" defTabSz="914400">
              <a:lnSpc>
                <a:spcPct val="150000"/>
              </a:lnSpc>
              <a:spcAft>
                <a:spcPts val="600"/>
              </a:spcAft>
              <a:buNone/>
            </a:pPr>
            <a:r>
              <a:rPr lang="en-US" sz="1400" b="1" dirty="0">
                <a:latin typeface="Times New Roman" panose="02020603050405020304" pitchFamily="18" charset="0"/>
                <a:cs typeface="Times New Roman" panose="02020603050405020304" pitchFamily="18" charset="0"/>
              </a:rPr>
              <a:t>Evaluation Metrics:</a:t>
            </a:r>
            <a:r>
              <a:rPr lang="en-US" sz="1400" dirty="0">
                <a:latin typeface="Times New Roman" panose="02020603050405020304" pitchFamily="18" charset="0"/>
                <a:cs typeface="Times New Roman" panose="02020603050405020304" pitchFamily="18" charset="0"/>
              </a:rPr>
              <a:t> Accuracy, Precision, Recall, F1-Score.</a:t>
            </a:r>
          </a:p>
          <a:p>
            <a:pPr marL="0" indent="0" defTabSz="914400">
              <a:lnSpc>
                <a:spcPct val="150000"/>
              </a:lnSpc>
              <a:spcAft>
                <a:spcPts val="600"/>
              </a:spcAft>
              <a:buNone/>
            </a:pPr>
            <a:r>
              <a:rPr lang="en-US" sz="1400" dirty="0">
                <a:latin typeface="Times New Roman" panose="02020603050405020304" pitchFamily="18" charset="0"/>
                <a:cs typeface="Times New Roman" panose="02020603050405020304" pitchFamily="18" charset="0"/>
              </a:rPr>
              <a:t>These methodologies ensure the system’s adaptability, accuracy, and scalability for real-world scenarios.</a:t>
            </a:r>
          </a:p>
          <a:p>
            <a:pPr indent="-228600" defTabSz="914400">
              <a:lnSpc>
                <a:spcPct val="150000"/>
              </a:lnSpc>
              <a:spcAft>
                <a:spcPts val="600"/>
              </a:spcAft>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5856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A2A347-95F6-D8FF-08C6-98BEEB9F566B}"/>
              </a:ext>
            </a:extLst>
          </p:cNvPr>
          <p:cNvSpPr>
            <a:spLocks noGrp="1"/>
          </p:cNvSpPr>
          <p:nvPr>
            <p:ph type="ctrTitle"/>
          </p:nvPr>
        </p:nvSpPr>
        <p:spPr>
          <a:xfrm>
            <a:off x="628650" y="273843"/>
            <a:ext cx="3938487" cy="1355479"/>
          </a:xfrm>
        </p:spPr>
        <p:txBody>
          <a:bodyPr vert="horz" lIns="91440" tIns="45720" rIns="91440" bIns="45720" rtlCol="0" anchor="ctr">
            <a:normAutofit/>
          </a:bodyPr>
          <a:lstStyle/>
          <a:p>
            <a:pPr defTabSz="914400"/>
            <a:r>
              <a:rPr lang="en-US" sz="3200" dirty="0">
                <a:latin typeface="Algerian" panose="04020705040A02060702" pitchFamily="82" charset="0"/>
              </a:rPr>
              <a:t>Objectives of the project</a:t>
            </a:r>
          </a:p>
        </p:txBody>
      </p:sp>
      <p:sp>
        <p:nvSpPr>
          <p:cNvPr id="3" name="Subtitle 2">
            <a:extLst>
              <a:ext uri="{FF2B5EF4-FFF2-40B4-BE49-F238E27FC236}">
                <a16:creationId xmlns:a16="http://schemas.microsoft.com/office/drawing/2014/main" id="{40025A32-4F1B-1E15-921C-052595716CDE}"/>
              </a:ext>
            </a:extLst>
          </p:cNvPr>
          <p:cNvSpPr>
            <a:spLocks noGrp="1"/>
          </p:cNvSpPr>
          <p:nvPr>
            <p:ph type="subTitle" idx="1"/>
          </p:nvPr>
        </p:nvSpPr>
        <p:spPr>
          <a:xfrm>
            <a:off x="628650" y="1749971"/>
            <a:ext cx="4040975" cy="3209955"/>
          </a:xfrm>
        </p:spPr>
        <p:txBody>
          <a:bodyPr vert="horz" lIns="91440" tIns="45720" rIns="91440" bIns="45720" rtlCol="0">
            <a:normAutofit/>
          </a:bodyPr>
          <a:lstStyle/>
          <a:p>
            <a:pPr algn="l" defTabSz="914400">
              <a:lnSpc>
                <a:spcPct val="150000"/>
              </a:lnSpc>
            </a:pPr>
            <a:r>
              <a:rPr lang="en-US" sz="1200" dirty="0">
                <a:latin typeface="Times New Roman" panose="02020603050405020304" pitchFamily="18" charset="0"/>
                <a:cs typeface="Times New Roman" panose="02020603050405020304" pitchFamily="18" charset="0"/>
              </a:rPr>
              <a:t>The project aims to develop a </a:t>
            </a:r>
            <a:r>
              <a:rPr lang="en-US" sz="1200" b="1" dirty="0">
                <a:latin typeface="Times New Roman" panose="02020603050405020304" pitchFamily="18" charset="0"/>
                <a:cs typeface="Times New Roman" panose="02020603050405020304" pitchFamily="18" charset="0"/>
              </a:rPr>
              <a:t>real-time Speech-Text-Emotion Recognition System</a:t>
            </a:r>
            <a:r>
              <a:rPr lang="en-US" sz="1200" dirty="0">
                <a:latin typeface="Times New Roman" panose="02020603050405020304" pitchFamily="18" charset="0"/>
                <a:cs typeface="Times New Roman" panose="02020603050405020304" pitchFamily="18" charset="0"/>
              </a:rPr>
              <a:t> with the following objectives:</a:t>
            </a:r>
          </a:p>
          <a:p>
            <a:pPr algn="l" defTabSz="914400">
              <a:lnSpc>
                <a:spcPct val="150000"/>
              </a:lnSpc>
            </a:pP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1. Accurately classify emotions from </a:t>
            </a:r>
            <a:r>
              <a:rPr lang="en-US" sz="1200" b="1" dirty="0">
                <a:latin typeface="Times New Roman" panose="02020603050405020304" pitchFamily="18" charset="0"/>
                <a:cs typeface="Times New Roman" panose="02020603050405020304" pitchFamily="18" charset="0"/>
              </a:rPr>
              <a:t>voice and text inputs</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2. Support </a:t>
            </a:r>
            <a:r>
              <a:rPr lang="en-US" sz="1200" b="1" dirty="0">
                <a:latin typeface="Times New Roman" panose="02020603050405020304" pitchFamily="18" charset="0"/>
                <a:cs typeface="Times New Roman" panose="02020603050405020304" pitchFamily="18" charset="0"/>
              </a:rPr>
              <a:t>multilingual data processing</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3. Integrate the model with a </a:t>
            </a:r>
            <a:r>
              <a:rPr lang="en-US" sz="1200" b="1" dirty="0">
                <a:latin typeface="Times New Roman" panose="02020603050405020304" pitchFamily="18" charset="0"/>
                <a:cs typeface="Times New Roman" panose="02020603050405020304" pitchFamily="18" charset="0"/>
              </a:rPr>
              <a:t>Discord Bot</a:t>
            </a:r>
            <a:r>
              <a:rPr lang="en-US" sz="1200" dirty="0">
                <a:latin typeface="Times New Roman" panose="02020603050405020304" pitchFamily="18" charset="0"/>
                <a:cs typeface="Times New Roman" panose="02020603050405020304" pitchFamily="18" charset="0"/>
              </a:rPr>
              <a:t> for live interaction.</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4. Optimize model performance using </a:t>
            </a:r>
            <a:r>
              <a:rPr lang="en-US" sz="1200" b="1" dirty="0">
                <a:latin typeface="Times New Roman" panose="02020603050405020304" pitchFamily="18" charset="0"/>
                <a:cs typeface="Times New Roman" panose="02020603050405020304" pitchFamily="18" charset="0"/>
              </a:rPr>
              <a:t>key evaluation metrics</a:t>
            </a:r>
            <a:r>
              <a:rPr lang="en-US" sz="1200" dirty="0">
                <a:latin typeface="Times New Roman" panose="02020603050405020304" pitchFamily="18" charset="0"/>
                <a:cs typeface="Times New Roman" panose="02020603050405020304" pitchFamily="18" charset="0"/>
              </a:rPr>
              <a:t> (Accuracy, Precision, Recall).</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By meeting these objectives, the project contributes to enhancing AI-driven emotional intelligence.</a:t>
            </a:r>
          </a:p>
          <a:p>
            <a:pPr indent="-228600" algn="l" defTabSz="914400">
              <a:lnSpc>
                <a:spcPct val="150000"/>
              </a:lnSpc>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pic>
        <p:nvPicPr>
          <p:cNvPr id="5" name="Picture 4" descr="White arrows going to the red target">
            <a:extLst>
              <a:ext uri="{FF2B5EF4-FFF2-40B4-BE49-F238E27FC236}">
                <a16:creationId xmlns:a16="http://schemas.microsoft.com/office/drawing/2014/main" id="{B09760C4-B4CF-BCF0-EF57-593D7940B077}"/>
              </a:ext>
            </a:extLst>
          </p:cNvPr>
          <p:cNvPicPr>
            <a:picLocks noChangeAspect="1"/>
          </p:cNvPicPr>
          <p:nvPr/>
        </p:nvPicPr>
        <p:blipFill>
          <a:blip r:embed="rId2"/>
          <a:srcRect l="38738" r="3225"/>
          <a:stretch/>
        </p:blipFill>
        <p:spPr>
          <a:xfrm>
            <a:off x="4671911" y="10"/>
            <a:ext cx="4472089" cy="51434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479300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4"/>
          <p:cNvSpPr txBox="1">
            <a:spLocks noGrp="1"/>
          </p:cNvSpPr>
          <p:nvPr>
            <p:ph type="title"/>
          </p:nvPr>
        </p:nvSpPr>
        <p:spPr>
          <a:xfrm>
            <a:off x="628650" y="429881"/>
            <a:ext cx="7886700" cy="99417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lgerian" panose="04020705040A02060702" pitchFamily="82" charset="0"/>
              </a:rPr>
              <a:t>Project timeline</a:t>
            </a:r>
            <a:endParaRPr sz="3200" dirty="0">
              <a:latin typeface="Algerian" panose="04020705040A02060702" pitchFamily="82" charset="0"/>
            </a:endParaRPr>
          </a:p>
        </p:txBody>
      </p:sp>
      <p:sp>
        <p:nvSpPr>
          <p:cNvPr id="431" name="Google Shape;431;p44"/>
          <p:cNvSpPr/>
          <p:nvPr/>
        </p:nvSpPr>
        <p:spPr>
          <a:xfrm>
            <a:off x="1649678" y="127413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2" name="Google Shape;432;p44"/>
          <p:cNvSpPr/>
          <p:nvPr/>
        </p:nvSpPr>
        <p:spPr>
          <a:xfrm>
            <a:off x="3613578" y="127413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3" name="Google Shape;433;p44"/>
          <p:cNvSpPr/>
          <p:nvPr/>
        </p:nvSpPr>
        <p:spPr>
          <a:xfrm>
            <a:off x="5577478" y="127413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4" name="Google Shape;434;p44"/>
          <p:cNvSpPr/>
          <p:nvPr/>
        </p:nvSpPr>
        <p:spPr>
          <a:xfrm>
            <a:off x="7541378" y="127413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5" name="Google Shape;435;p44"/>
          <p:cNvSpPr txBox="1"/>
          <p:nvPr/>
        </p:nvSpPr>
        <p:spPr>
          <a:xfrm flipH="1">
            <a:off x="711777" y="1721376"/>
            <a:ext cx="2052101"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b="1" dirty="0">
                <a:latin typeface="Times New Roman" panose="02020603050405020304" pitchFamily="18" charset="0"/>
                <a:cs typeface="Times New Roman" panose="02020603050405020304" pitchFamily="18" charset="0"/>
              </a:rPr>
              <a:t>Dataset Preparation</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Loading the </a:t>
            </a:r>
            <a:r>
              <a:rPr lang="en-US" sz="1000" dirty="0" err="1">
                <a:latin typeface="Times New Roman" panose="02020603050405020304" pitchFamily="18" charset="0"/>
                <a:cs typeface="Times New Roman" panose="02020603050405020304" pitchFamily="18" charset="0"/>
              </a:rPr>
              <a:t>GoEmotions</a:t>
            </a:r>
            <a:r>
              <a:rPr lang="en-US" sz="1000" dirty="0">
                <a:latin typeface="Times New Roman" panose="02020603050405020304" pitchFamily="18" charset="0"/>
                <a:cs typeface="Times New Roman" panose="02020603050405020304" pitchFamily="18" charset="0"/>
              </a:rPr>
              <a:t> dataset, preprocess it by determining the dominant emotion for each text, and clean any missing data.</a:t>
            </a:r>
            <a:endParaRPr sz="1000" dirty="0">
              <a:solidFill>
                <a:schemeClr val="dk1"/>
              </a:solidFill>
              <a:latin typeface="Times New Roman" panose="02020603050405020304" pitchFamily="18" charset="0"/>
              <a:ea typeface="Heebo"/>
              <a:cs typeface="Times New Roman" panose="02020603050405020304" pitchFamily="18" charset="0"/>
              <a:sym typeface="Heebo"/>
            </a:endParaRPr>
          </a:p>
        </p:txBody>
      </p:sp>
      <p:cxnSp>
        <p:nvCxnSpPr>
          <p:cNvPr id="439" name="Google Shape;439;p44"/>
          <p:cNvCxnSpPr>
            <a:stCxn id="431" idx="6"/>
            <a:endCxn id="432" idx="2"/>
          </p:cNvCxnSpPr>
          <p:nvPr/>
        </p:nvCxnSpPr>
        <p:spPr>
          <a:xfrm>
            <a:off x="1826078" y="1362333"/>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40" name="Google Shape;440;p44"/>
          <p:cNvCxnSpPr>
            <a:cxnSpLocks/>
          </p:cNvCxnSpPr>
          <p:nvPr/>
        </p:nvCxnSpPr>
        <p:spPr>
          <a:xfrm>
            <a:off x="3796853" y="1373848"/>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41" name="Google Shape;441;p44"/>
          <p:cNvCxnSpPr>
            <a:stCxn id="433" idx="6"/>
            <a:endCxn id="434" idx="2"/>
          </p:cNvCxnSpPr>
          <p:nvPr/>
        </p:nvCxnSpPr>
        <p:spPr>
          <a:xfrm>
            <a:off x="5753878" y="1362333"/>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44"/>
          <p:cNvCxnSpPr>
            <a:cxnSpLocks/>
            <a:stCxn id="431" idx="4"/>
            <a:endCxn id="435" idx="0"/>
          </p:cNvCxnSpPr>
          <p:nvPr/>
        </p:nvCxnSpPr>
        <p:spPr>
          <a:xfrm flipH="1">
            <a:off x="1737827" y="1450533"/>
            <a:ext cx="51" cy="270843"/>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44"/>
          <p:cNvCxnSpPr>
            <a:cxnSpLocks/>
            <a:stCxn id="432" idx="4"/>
          </p:cNvCxnSpPr>
          <p:nvPr/>
        </p:nvCxnSpPr>
        <p:spPr>
          <a:xfrm>
            <a:off x="3701778" y="145053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444" name="Google Shape;444;p44"/>
          <p:cNvCxnSpPr>
            <a:stCxn id="433" idx="4"/>
          </p:cNvCxnSpPr>
          <p:nvPr/>
        </p:nvCxnSpPr>
        <p:spPr>
          <a:xfrm flipH="1">
            <a:off x="5665628" y="1450533"/>
            <a:ext cx="50" cy="358925"/>
          </a:xfrm>
          <a:prstGeom prst="straightConnector1">
            <a:avLst/>
          </a:prstGeom>
          <a:noFill/>
          <a:ln w="9525" cap="flat" cmpd="sng">
            <a:solidFill>
              <a:schemeClr val="dk1"/>
            </a:solidFill>
            <a:prstDash val="solid"/>
            <a:round/>
            <a:headEnd type="none" w="med" len="med"/>
            <a:tailEnd type="none" w="med" len="med"/>
          </a:ln>
        </p:spPr>
      </p:cxnSp>
      <p:cxnSp>
        <p:nvCxnSpPr>
          <p:cNvPr id="445" name="Google Shape;445;p44"/>
          <p:cNvCxnSpPr>
            <a:cxnSpLocks/>
            <a:stCxn id="434" idx="4"/>
          </p:cNvCxnSpPr>
          <p:nvPr/>
        </p:nvCxnSpPr>
        <p:spPr>
          <a:xfrm>
            <a:off x="7629578" y="1450533"/>
            <a:ext cx="0" cy="324600"/>
          </a:xfrm>
          <a:prstGeom prst="straightConnector1">
            <a:avLst/>
          </a:prstGeom>
          <a:noFill/>
          <a:ln w="9525" cap="flat" cmpd="sng">
            <a:solidFill>
              <a:schemeClr val="dk1"/>
            </a:solidFill>
            <a:prstDash val="solid"/>
            <a:round/>
            <a:headEnd type="none" w="med" len="med"/>
            <a:tailEnd type="none" w="med" len="med"/>
          </a:ln>
        </p:spPr>
      </p:cxnSp>
      <p:sp>
        <p:nvSpPr>
          <p:cNvPr id="446" name="Google Shape;446;p44"/>
          <p:cNvSpPr/>
          <p:nvPr/>
        </p:nvSpPr>
        <p:spPr>
          <a:xfrm>
            <a:off x="1649678" y="310858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447" name="Google Shape;447;p44"/>
          <p:cNvSpPr/>
          <p:nvPr/>
        </p:nvSpPr>
        <p:spPr>
          <a:xfrm>
            <a:off x="3613578" y="310858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448" name="Google Shape;448;p44"/>
          <p:cNvSpPr/>
          <p:nvPr/>
        </p:nvSpPr>
        <p:spPr>
          <a:xfrm>
            <a:off x="6066576" y="3108583"/>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cxnSp>
        <p:nvCxnSpPr>
          <p:cNvPr id="454" name="Google Shape;454;p44"/>
          <p:cNvCxnSpPr>
            <a:stCxn id="446" idx="6"/>
            <a:endCxn id="447" idx="2"/>
          </p:cNvCxnSpPr>
          <p:nvPr/>
        </p:nvCxnSpPr>
        <p:spPr>
          <a:xfrm>
            <a:off x="1826078" y="3196783"/>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55" name="Google Shape;455;p44"/>
          <p:cNvCxnSpPr>
            <a:stCxn id="447" idx="6"/>
            <a:endCxn id="448" idx="2"/>
          </p:cNvCxnSpPr>
          <p:nvPr/>
        </p:nvCxnSpPr>
        <p:spPr>
          <a:xfrm>
            <a:off x="3789978" y="3196783"/>
            <a:ext cx="2276598" cy="0"/>
          </a:xfrm>
          <a:prstGeom prst="straightConnector1">
            <a:avLst/>
          </a:prstGeom>
          <a:noFill/>
          <a:ln w="9525" cap="flat" cmpd="sng">
            <a:solidFill>
              <a:schemeClr val="dk1"/>
            </a:solidFill>
            <a:prstDash val="solid"/>
            <a:round/>
            <a:headEnd type="none" w="med" len="med"/>
            <a:tailEnd type="none" w="med" len="med"/>
          </a:ln>
        </p:spPr>
      </p:cxnSp>
      <p:cxnSp>
        <p:nvCxnSpPr>
          <p:cNvPr id="457" name="Google Shape;457;p44"/>
          <p:cNvCxnSpPr>
            <a:cxnSpLocks/>
            <a:stCxn id="446" idx="4"/>
          </p:cNvCxnSpPr>
          <p:nvPr/>
        </p:nvCxnSpPr>
        <p:spPr>
          <a:xfrm>
            <a:off x="1737878" y="328498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458" name="Google Shape;458;p44"/>
          <p:cNvCxnSpPr>
            <a:cxnSpLocks/>
            <a:stCxn id="447" idx="4"/>
          </p:cNvCxnSpPr>
          <p:nvPr/>
        </p:nvCxnSpPr>
        <p:spPr>
          <a:xfrm>
            <a:off x="3701778" y="328498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459" name="Google Shape;459;p44"/>
          <p:cNvCxnSpPr>
            <a:cxnSpLocks/>
            <a:stCxn id="448" idx="4"/>
          </p:cNvCxnSpPr>
          <p:nvPr/>
        </p:nvCxnSpPr>
        <p:spPr>
          <a:xfrm>
            <a:off x="6154776" y="328498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461" name="Google Shape;461;p44"/>
          <p:cNvCxnSpPr>
            <a:stCxn id="434" idx="6"/>
            <a:endCxn id="446" idx="2"/>
          </p:cNvCxnSpPr>
          <p:nvPr/>
        </p:nvCxnSpPr>
        <p:spPr>
          <a:xfrm flipH="1">
            <a:off x="1649678" y="1362333"/>
            <a:ext cx="6068100" cy="1834500"/>
          </a:xfrm>
          <a:prstGeom prst="bentConnector5">
            <a:avLst>
              <a:gd name="adj1" fmla="val -13784"/>
              <a:gd name="adj2" fmla="val 81263"/>
              <a:gd name="adj3" fmla="val 103924"/>
            </a:avLst>
          </a:prstGeom>
          <a:noFill/>
          <a:ln w="9525" cap="flat" cmpd="sng">
            <a:solidFill>
              <a:schemeClr val="dk1"/>
            </a:solidFill>
            <a:prstDash val="solid"/>
            <a:round/>
            <a:headEnd type="none" w="med" len="med"/>
            <a:tailEnd type="none" w="med" len="med"/>
          </a:ln>
        </p:spPr>
      </p:cxnSp>
      <p:sp>
        <p:nvSpPr>
          <p:cNvPr id="13" name="Rectangle 4">
            <a:extLst>
              <a:ext uri="{FF2B5EF4-FFF2-40B4-BE49-F238E27FC236}">
                <a16:creationId xmlns:a16="http://schemas.microsoft.com/office/drawing/2014/main" id="{B7E131DE-D11A-7E28-2AAE-2CC9309DC3F6}"/>
              </a:ext>
            </a:extLst>
          </p:cNvPr>
          <p:cNvSpPr>
            <a:spLocks noChangeArrowheads="1"/>
          </p:cNvSpPr>
          <p:nvPr/>
        </p:nvSpPr>
        <p:spPr bwMode="auto">
          <a:xfrm>
            <a:off x="2643978" y="1786010"/>
            <a:ext cx="2117386"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Feature Engineering</a:t>
            </a:r>
            <a:b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Transforming text into TF-IDF vectors using </a:t>
            </a:r>
            <a:r>
              <a:rPr kumimoji="0" lang="en-US" altLang="en-US" sz="1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TfidfVectorizer</a:t>
            </a: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Address class imbalance with SMOTE. </a:t>
            </a:r>
          </a:p>
        </p:txBody>
      </p:sp>
      <p:sp>
        <p:nvSpPr>
          <p:cNvPr id="19" name="TextBox 18">
            <a:extLst>
              <a:ext uri="{FF2B5EF4-FFF2-40B4-BE49-F238E27FC236}">
                <a16:creationId xmlns:a16="http://schemas.microsoft.com/office/drawing/2014/main" id="{E3B11291-61A7-26D1-0995-A3EFED903416}"/>
              </a:ext>
            </a:extLst>
          </p:cNvPr>
          <p:cNvSpPr txBox="1"/>
          <p:nvPr/>
        </p:nvSpPr>
        <p:spPr>
          <a:xfrm>
            <a:off x="5577378" y="2133508"/>
            <a:ext cx="184731" cy="246221"/>
          </a:xfrm>
          <a:prstGeom prst="rect">
            <a:avLst/>
          </a:prstGeom>
          <a:noFill/>
        </p:spPr>
        <p:txBody>
          <a:bodyPr wrap="none" rtlCol="0">
            <a:spAutoFit/>
          </a:bodyPr>
          <a:lstStyle/>
          <a:p>
            <a:endParaRPr lang="en-IN" sz="1000" dirty="0">
              <a:latin typeface="Times New Roman" panose="02020603050405020304" pitchFamily="18" charset="0"/>
              <a:cs typeface="Times New Roman" panose="02020603050405020304" pitchFamily="18" charset="0"/>
            </a:endParaRPr>
          </a:p>
        </p:txBody>
      </p:sp>
      <p:sp>
        <p:nvSpPr>
          <p:cNvPr id="20" name="Rectangle 7">
            <a:extLst>
              <a:ext uri="{FF2B5EF4-FFF2-40B4-BE49-F238E27FC236}">
                <a16:creationId xmlns:a16="http://schemas.microsoft.com/office/drawing/2014/main" id="{ADBF18FB-97BD-43F5-6E89-5FF9EC4DBB62}"/>
              </a:ext>
            </a:extLst>
          </p:cNvPr>
          <p:cNvSpPr>
            <a:spLocks noChangeArrowheads="1"/>
          </p:cNvSpPr>
          <p:nvPr/>
        </p:nvSpPr>
        <p:spPr bwMode="auto">
          <a:xfrm>
            <a:off x="4736374" y="1783840"/>
            <a:ext cx="1925782"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Model Training</a:t>
            </a:r>
            <a:b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Training</a:t>
            </a: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Logistic Regression model on balanced data. Evaluate its performance using a classification report and confusion matrix.</a:t>
            </a:r>
          </a:p>
          <a:p>
            <a:pPr marL="0" marR="0" lvl="0" indent="0" algn="ctr" defTabSz="914400" rtl="0" eaLnBrk="0" fontAlgn="base" latinLnBrk="0" hangingPunct="0">
              <a:lnSpc>
                <a:spcPct val="100000"/>
              </a:lnSpc>
              <a:spcBef>
                <a:spcPct val="0"/>
              </a:spcBef>
              <a:spcAft>
                <a:spcPct val="0"/>
              </a:spcAft>
              <a:buClrTx/>
              <a:buSzTx/>
              <a:buFontTx/>
              <a:buChar char="•"/>
              <a:tabLst/>
            </a:pPr>
            <a:endPar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22" name="Rectangle 8">
            <a:extLst>
              <a:ext uri="{FF2B5EF4-FFF2-40B4-BE49-F238E27FC236}">
                <a16:creationId xmlns:a16="http://schemas.microsoft.com/office/drawing/2014/main" id="{9DD146EE-F465-6F91-3743-EFE7E29B3F74}"/>
              </a:ext>
            </a:extLst>
          </p:cNvPr>
          <p:cNvSpPr>
            <a:spLocks noChangeArrowheads="1"/>
          </p:cNvSpPr>
          <p:nvPr/>
        </p:nvSpPr>
        <p:spPr bwMode="auto">
          <a:xfrm>
            <a:off x="6800935" y="1803277"/>
            <a:ext cx="1673648"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Model Saving</a:t>
            </a:r>
            <a:b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Saving</a:t>
            </a: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of trained model and vectorizer as a .</a:t>
            </a:r>
            <a:r>
              <a:rPr kumimoji="0" lang="en-US" altLang="en-US" sz="1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pkl</a:t>
            </a: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file for reuse. </a:t>
            </a:r>
          </a:p>
        </p:txBody>
      </p:sp>
      <p:sp>
        <p:nvSpPr>
          <p:cNvPr id="24" name="TextBox 23">
            <a:extLst>
              <a:ext uri="{FF2B5EF4-FFF2-40B4-BE49-F238E27FC236}">
                <a16:creationId xmlns:a16="http://schemas.microsoft.com/office/drawing/2014/main" id="{7C8DA5C1-A209-7DD7-F98C-D2C42B9689EC}"/>
              </a:ext>
            </a:extLst>
          </p:cNvPr>
          <p:cNvSpPr txBox="1"/>
          <p:nvPr/>
        </p:nvSpPr>
        <p:spPr>
          <a:xfrm>
            <a:off x="861326" y="3620509"/>
            <a:ext cx="1812299" cy="1015663"/>
          </a:xfrm>
          <a:prstGeom prst="rect">
            <a:avLst/>
          </a:prstGeom>
          <a:noFill/>
        </p:spPr>
        <p:txBody>
          <a:bodyPr wrap="square" rtlCol="0">
            <a:spAutoFit/>
          </a:bodyPr>
          <a:lstStyle/>
          <a:p>
            <a:pPr algn="ctr"/>
            <a:r>
              <a:rPr lang="en-US" sz="1000" b="1" dirty="0">
                <a:latin typeface="Times New Roman" panose="02020603050405020304" pitchFamily="18" charset="0"/>
                <a:cs typeface="Times New Roman" panose="02020603050405020304" pitchFamily="18" charset="0"/>
              </a:rPr>
              <a:t>Prediction</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Loading the saved model and vectorizer to predict emotions for input text or transcribed voice messages. Visualize top two predictions in a pie chart.</a:t>
            </a:r>
            <a:endParaRPr lang="en-IN" sz="1000" dirty="0">
              <a:latin typeface="Times New Roman" panose="02020603050405020304" pitchFamily="18" charset="0"/>
              <a:cs typeface="Times New Roman" panose="02020603050405020304" pitchFamily="18" charset="0"/>
            </a:endParaRPr>
          </a:p>
        </p:txBody>
      </p:sp>
      <p:sp>
        <p:nvSpPr>
          <p:cNvPr id="26" name="Rectangle 9">
            <a:extLst>
              <a:ext uri="{FF2B5EF4-FFF2-40B4-BE49-F238E27FC236}">
                <a16:creationId xmlns:a16="http://schemas.microsoft.com/office/drawing/2014/main" id="{ED2D8399-C464-762E-0263-4194EF873E86}"/>
              </a:ext>
            </a:extLst>
          </p:cNvPr>
          <p:cNvSpPr>
            <a:spLocks noChangeArrowheads="1"/>
          </p:cNvSpPr>
          <p:nvPr/>
        </p:nvSpPr>
        <p:spPr bwMode="auto">
          <a:xfrm>
            <a:off x="2969135" y="3665755"/>
            <a:ext cx="1714543"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Voice Message Handling</a:t>
            </a:r>
            <a:b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Converting the voice files to text using </a:t>
            </a:r>
            <a:r>
              <a:rPr kumimoji="0" lang="en-US" altLang="en-US" sz="1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SpeechRecognition</a:t>
            </a:r>
            <a:r>
              <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translate them into English before predicting emotions. </a:t>
            </a:r>
          </a:p>
        </p:txBody>
      </p:sp>
      <p:sp>
        <p:nvSpPr>
          <p:cNvPr id="28" name="TextBox 27">
            <a:extLst>
              <a:ext uri="{FF2B5EF4-FFF2-40B4-BE49-F238E27FC236}">
                <a16:creationId xmlns:a16="http://schemas.microsoft.com/office/drawing/2014/main" id="{DD8A6B98-E2FE-57B1-DCE6-722D6165D02E}"/>
              </a:ext>
            </a:extLst>
          </p:cNvPr>
          <p:cNvSpPr txBox="1"/>
          <p:nvPr/>
        </p:nvSpPr>
        <p:spPr>
          <a:xfrm>
            <a:off x="4738615" y="3665755"/>
            <a:ext cx="2899144" cy="738664"/>
          </a:xfrm>
          <a:prstGeom prst="rect">
            <a:avLst/>
          </a:prstGeom>
          <a:noFill/>
        </p:spPr>
        <p:txBody>
          <a:bodyPr wrap="square" rtlCol="0">
            <a:spAutoFit/>
          </a:bodyPr>
          <a:lstStyle/>
          <a:p>
            <a:pPr algn="ctr"/>
            <a:r>
              <a:rPr lang="en-US" sz="1050" b="1" dirty="0">
                <a:latin typeface="Times New Roman" panose="02020603050405020304" pitchFamily="18" charset="0"/>
                <a:cs typeface="Times New Roman" panose="02020603050405020304" pitchFamily="18" charset="0"/>
              </a:rPr>
              <a:t>Discord Integration</a:t>
            </a:r>
            <a:br>
              <a:rPr lang="en-US" sz="1050" dirty="0">
                <a:latin typeface="Times New Roman" panose="02020603050405020304" pitchFamily="18" charset="0"/>
                <a:cs typeface="Times New Roman" panose="02020603050405020304" pitchFamily="18" charset="0"/>
              </a:rPr>
            </a:br>
            <a:r>
              <a:rPr lang="en-US" sz="1050" dirty="0">
                <a:latin typeface="Times New Roman" panose="02020603050405020304" pitchFamily="18" charset="0"/>
                <a:cs typeface="Times New Roman" panose="02020603050405020304" pitchFamily="18" charset="0"/>
              </a:rPr>
              <a:t>A bot listens for text or voice messages, processes them for emotion analysis, and reacts with emojis for predicted emotions.</a:t>
            </a:r>
            <a:endParaRPr lang="en-IN"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5"/>
        <p:cNvGrpSpPr/>
        <p:nvPr/>
      </p:nvGrpSpPr>
      <p:grpSpPr>
        <a:xfrm>
          <a:off x="0" y="0"/>
          <a:ext cx="0" cy="0"/>
          <a:chOff x="0" y="0"/>
          <a:chExt cx="0" cy="0"/>
        </a:xfrm>
      </p:grpSpPr>
      <p:sp useBgFill="1">
        <p:nvSpPr>
          <p:cNvPr id="323" name="Rectangle 322">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Google Shape;297;p35"/>
          <p:cNvSpPr txBox="1">
            <a:spLocks noGrp="1"/>
          </p:cNvSpPr>
          <p:nvPr>
            <p:ph type="title"/>
          </p:nvPr>
        </p:nvSpPr>
        <p:spPr>
          <a:xfrm>
            <a:off x="4989250" y="273843"/>
            <a:ext cx="3766823" cy="1355479"/>
          </a:xfrm>
          <a:prstGeom prst="rect">
            <a:avLst/>
          </a:prstGeom>
        </p:spPr>
        <p:txBody>
          <a:bodyPr spcFirstLastPara="1" vert="horz" lIns="91440" tIns="45720" rIns="91440" bIns="45720" rtlCol="0" anchor="ctr" anchorCtr="0">
            <a:noAutofit/>
          </a:bodyPr>
          <a:lstStyle/>
          <a:p>
            <a:pPr marL="0" lvl="0" indent="0" algn="ctr" defTabSz="914400">
              <a:spcBef>
                <a:spcPct val="0"/>
              </a:spcBef>
              <a:spcAft>
                <a:spcPts val="0"/>
              </a:spcAft>
            </a:pPr>
            <a:r>
              <a:rPr lang="en-US" sz="3200" b="1" dirty="0">
                <a:latin typeface="Algerian" panose="04020705040A02060702" pitchFamily="82" charset="0"/>
                <a:cs typeface="Times New Roman" panose="02020603050405020304" pitchFamily="18" charset="0"/>
              </a:rPr>
              <a:t>Project Work Carried Out </a:t>
            </a:r>
            <a:endParaRPr lang="en-US" sz="3200" dirty="0">
              <a:latin typeface="Algerian" panose="04020705040A02060702" pitchFamily="82" charset="0"/>
              <a:cs typeface="Times New Roman" panose="02020603050405020304" pitchFamily="18" charset="0"/>
            </a:endParaRPr>
          </a:p>
        </p:txBody>
      </p:sp>
      <p:pic>
        <p:nvPicPr>
          <p:cNvPr id="314" name="Picture 313" descr="Magnifying glass showing decling performance">
            <a:extLst>
              <a:ext uri="{FF2B5EF4-FFF2-40B4-BE49-F238E27FC236}">
                <a16:creationId xmlns:a16="http://schemas.microsoft.com/office/drawing/2014/main" id="{10860808-1A5F-D304-2CE9-7B179761A671}"/>
              </a:ext>
            </a:extLst>
          </p:cNvPr>
          <p:cNvPicPr>
            <a:picLocks noChangeAspect="1"/>
          </p:cNvPicPr>
          <p:nvPr/>
        </p:nvPicPr>
        <p:blipFill>
          <a:blip r:embed="rId3"/>
          <a:srcRect l="3467" r="36999"/>
          <a:stretch/>
        </p:blipFill>
        <p:spPr>
          <a:xfrm>
            <a:off x="20" y="10"/>
            <a:ext cx="4587406" cy="51434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99" name="Google Shape;299;p35"/>
          <p:cNvSpPr txBox="1">
            <a:spLocks noGrp="1"/>
          </p:cNvSpPr>
          <p:nvPr>
            <p:ph type="subTitle" idx="1"/>
          </p:nvPr>
        </p:nvSpPr>
        <p:spPr>
          <a:xfrm>
            <a:off x="4654374" y="1637373"/>
            <a:ext cx="4509656" cy="3293083"/>
          </a:xfrm>
          <a:prstGeom prst="rect">
            <a:avLst/>
          </a:prstGeom>
        </p:spPr>
        <p:txBody>
          <a:bodyPr spcFirstLastPara="1" vert="horz" lIns="91440" tIns="45720" rIns="91440" bIns="45720" rtlCol="0" anchorCtr="0">
            <a:normAutofit fontScale="92500" lnSpcReduction="10000"/>
          </a:bodyPr>
          <a:lstStyle/>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Dataset Used:</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b="1" dirty="0" err="1">
                <a:latin typeface="Times New Roman" panose="02020603050405020304" pitchFamily="18" charset="0"/>
                <a:cs typeface="Times New Roman" panose="02020603050405020304" pitchFamily="18" charset="0"/>
              </a:rPr>
              <a:t>GoEmotion</a:t>
            </a:r>
            <a:r>
              <a:rPr lang="en-US" sz="1200" b="1" dirty="0">
                <a:latin typeface="Times New Roman" panose="02020603050405020304" pitchFamily="18" charset="0"/>
                <a:cs typeface="Times New Roman" panose="02020603050405020304" pitchFamily="18" charset="0"/>
              </a:rPr>
              <a:t> Dataset:</a:t>
            </a:r>
            <a:r>
              <a:rPr lang="en-US" sz="1200" dirty="0">
                <a:latin typeface="Times New Roman" panose="02020603050405020304" pitchFamily="18" charset="0"/>
                <a:cs typeface="Times New Roman" panose="02020603050405020304" pitchFamily="18" charset="0"/>
              </a:rPr>
              <a:t> Over 60,000 text samples annotated with 7 primary emotions.</a:t>
            </a:r>
          </a:p>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Preprocessing Audio Data: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SpeechRecognition</a:t>
            </a:r>
            <a:r>
              <a:rPr lang="en-US" sz="1200" dirty="0">
                <a:latin typeface="Times New Roman" panose="02020603050405020304" pitchFamily="18" charset="0"/>
                <a:cs typeface="Times New Roman" panose="02020603050405020304" pitchFamily="18" charset="0"/>
              </a:rPr>
              <a:t> for audio transcription.</a:t>
            </a:r>
          </a:p>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Data Handling Techniques:</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Tokenization and stop-word removal.</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TF-IDF feature extraction.</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Class imbalance addressed using </a:t>
            </a:r>
            <a:r>
              <a:rPr lang="en-US" sz="1200" b="1" dirty="0">
                <a:latin typeface="Times New Roman" panose="02020603050405020304" pitchFamily="18" charset="0"/>
                <a:cs typeface="Times New Roman" panose="02020603050405020304" pitchFamily="18" charset="0"/>
              </a:rPr>
              <a:t>SMOTE (Synthetic Minority Over-sampling Technique)</a:t>
            </a:r>
            <a:r>
              <a:rPr lang="en-US" sz="1200" dirty="0">
                <a:latin typeface="Times New Roman" panose="02020603050405020304" pitchFamily="18" charset="0"/>
                <a:cs typeface="Times New Roman" panose="02020603050405020304" pitchFamily="18" charset="0"/>
              </a:rPr>
              <a:t>.</a:t>
            </a:r>
          </a:p>
          <a:p>
            <a:pPr marL="0" indent="0" defTabSz="914400">
              <a:lnSpc>
                <a:spcPct val="150000"/>
              </a:lnSpc>
              <a:spcAft>
                <a:spcPts val="600"/>
              </a:spcAft>
            </a:pPr>
            <a:r>
              <a:rPr lang="en-US" sz="1200" dirty="0">
                <a:latin typeface="Times New Roman" panose="02020603050405020304" pitchFamily="18" charset="0"/>
                <a:cs typeface="Times New Roman" panose="02020603050405020304" pitchFamily="18" charset="0"/>
              </a:rPr>
              <a:t>The dataset was carefully curated to ensure diversity and representational fairness across emotions</a:t>
            </a:r>
          </a:p>
          <a:p>
            <a:pPr indent="-228600" defTabSz="914400">
              <a:lnSpc>
                <a:spcPct val="150000"/>
              </a:lnSpc>
              <a:spcAft>
                <a:spcPts val="600"/>
              </a:spcAft>
              <a:buFont typeface="Arial" panose="020B0604020202020204" pitchFamily="34" charset="0"/>
              <a:buChar char="•"/>
            </a:pPr>
            <a:endParaRPr lang="en-US" sz="1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5"/>
        <p:cNvGrpSpPr/>
        <p:nvPr/>
      </p:nvGrpSpPr>
      <p:grpSpPr>
        <a:xfrm>
          <a:off x="0" y="0"/>
          <a:ext cx="0" cy="0"/>
          <a:chOff x="0" y="0"/>
          <a:chExt cx="0" cy="0"/>
        </a:xfrm>
      </p:grpSpPr>
      <p:sp useBgFill="1">
        <p:nvSpPr>
          <p:cNvPr id="340" name="Rectangle 339">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Google Shape;316;p36"/>
          <p:cNvSpPr txBox="1">
            <a:spLocks noGrp="1"/>
          </p:cNvSpPr>
          <p:nvPr>
            <p:ph type="title"/>
          </p:nvPr>
        </p:nvSpPr>
        <p:spPr>
          <a:xfrm>
            <a:off x="473202" y="480617"/>
            <a:ext cx="2564892" cy="4187361"/>
          </a:xfrm>
          <a:prstGeom prst="rect">
            <a:avLst/>
          </a:prstGeom>
        </p:spPr>
        <p:txBody>
          <a:bodyPr spcFirstLastPara="1" vert="horz" lIns="91440" tIns="45720" rIns="91440" bIns="45720" rtlCol="0" anchor="ctr" anchorCtr="0">
            <a:normAutofit/>
          </a:bodyPr>
          <a:lstStyle/>
          <a:p>
            <a:pPr marL="0" lvl="0" indent="0" algn="ctr" defTabSz="914400">
              <a:spcBef>
                <a:spcPct val="0"/>
              </a:spcBef>
              <a:spcAft>
                <a:spcPts val="0"/>
              </a:spcAft>
            </a:pPr>
            <a:r>
              <a:rPr lang="en-US" sz="3200" b="1" kern="1200" dirty="0">
                <a:solidFill>
                  <a:schemeClr val="tx1"/>
                </a:solidFill>
                <a:latin typeface="Algerian" panose="04020705040A02060702" pitchFamily="82" charset="0"/>
              </a:rPr>
              <a:t>Project Work Carried Out </a:t>
            </a:r>
            <a:endParaRPr lang="en-US" sz="3200" kern="1200" dirty="0">
              <a:solidFill>
                <a:schemeClr val="tx1"/>
              </a:solidFill>
              <a:latin typeface="Algerian" panose="04020705040A02060702" pitchFamily="82" charset="0"/>
            </a:endParaRPr>
          </a:p>
        </p:txBody>
      </p:sp>
      <p:sp>
        <p:nvSpPr>
          <p:cNvPr id="342"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00400" y="473202"/>
            <a:ext cx="13716" cy="4192785"/>
          </a:xfrm>
          <a:custGeom>
            <a:avLst/>
            <a:gdLst>
              <a:gd name="connsiteX0" fmla="*/ 0 w 13716"/>
              <a:gd name="connsiteY0" fmla="*/ 0 h 4192785"/>
              <a:gd name="connsiteX1" fmla="*/ 13716 w 13716"/>
              <a:gd name="connsiteY1" fmla="*/ 0 h 4192785"/>
              <a:gd name="connsiteX2" fmla="*/ 13716 w 13716"/>
              <a:gd name="connsiteY2" fmla="*/ 656870 h 4192785"/>
              <a:gd name="connsiteX3" fmla="*/ 13716 w 13716"/>
              <a:gd name="connsiteY3" fmla="*/ 1439523 h 4192785"/>
              <a:gd name="connsiteX4" fmla="*/ 13716 w 13716"/>
              <a:gd name="connsiteY4" fmla="*/ 2054465 h 4192785"/>
              <a:gd name="connsiteX5" fmla="*/ 13716 w 13716"/>
              <a:gd name="connsiteY5" fmla="*/ 2669406 h 4192785"/>
              <a:gd name="connsiteX6" fmla="*/ 13716 w 13716"/>
              <a:gd name="connsiteY6" fmla="*/ 3452060 h 4192785"/>
              <a:gd name="connsiteX7" fmla="*/ 13716 w 13716"/>
              <a:gd name="connsiteY7" fmla="*/ 4192785 h 4192785"/>
              <a:gd name="connsiteX8" fmla="*/ 0 w 13716"/>
              <a:gd name="connsiteY8" fmla="*/ 4192785 h 4192785"/>
              <a:gd name="connsiteX9" fmla="*/ 0 w 13716"/>
              <a:gd name="connsiteY9" fmla="*/ 3535915 h 4192785"/>
              <a:gd name="connsiteX10" fmla="*/ 0 w 13716"/>
              <a:gd name="connsiteY10" fmla="*/ 2795190 h 4192785"/>
              <a:gd name="connsiteX11" fmla="*/ 0 w 13716"/>
              <a:gd name="connsiteY11" fmla="*/ 2012537 h 4192785"/>
              <a:gd name="connsiteX12" fmla="*/ 0 w 13716"/>
              <a:gd name="connsiteY12" fmla="*/ 1271811 h 4192785"/>
              <a:gd name="connsiteX13" fmla="*/ 0 w 13716"/>
              <a:gd name="connsiteY13" fmla="*/ 0 h 419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6" h="4192785" fill="none" extrusionOk="0">
                <a:moveTo>
                  <a:pt x="0" y="0"/>
                </a:moveTo>
                <a:cubicBezTo>
                  <a:pt x="2762" y="-668"/>
                  <a:pt x="9716" y="-533"/>
                  <a:pt x="13716" y="0"/>
                </a:cubicBezTo>
                <a:cubicBezTo>
                  <a:pt x="43101" y="303294"/>
                  <a:pt x="18165" y="499581"/>
                  <a:pt x="13716" y="656870"/>
                </a:cubicBezTo>
                <a:cubicBezTo>
                  <a:pt x="9268" y="814159"/>
                  <a:pt x="-3904" y="1097817"/>
                  <a:pt x="13716" y="1439523"/>
                </a:cubicBezTo>
                <a:cubicBezTo>
                  <a:pt x="31336" y="1781229"/>
                  <a:pt x="31863" y="1833330"/>
                  <a:pt x="13716" y="2054465"/>
                </a:cubicBezTo>
                <a:cubicBezTo>
                  <a:pt x="-4431" y="2275600"/>
                  <a:pt x="-12949" y="2362214"/>
                  <a:pt x="13716" y="2669406"/>
                </a:cubicBezTo>
                <a:cubicBezTo>
                  <a:pt x="40381" y="2976598"/>
                  <a:pt x="7222" y="3190147"/>
                  <a:pt x="13716" y="3452060"/>
                </a:cubicBezTo>
                <a:cubicBezTo>
                  <a:pt x="20210" y="3713973"/>
                  <a:pt x="32379" y="3868494"/>
                  <a:pt x="13716" y="4192785"/>
                </a:cubicBezTo>
                <a:cubicBezTo>
                  <a:pt x="7321" y="4193048"/>
                  <a:pt x="6593" y="4192984"/>
                  <a:pt x="0" y="4192785"/>
                </a:cubicBezTo>
                <a:cubicBezTo>
                  <a:pt x="19700" y="3996991"/>
                  <a:pt x="-11828" y="3747160"/>
                  <a:pt x="0" y="3535915"/>
                </a:cubicBezTo>
                <a:cubicBezTo>
                  <a:pt x="11828" y="3324670"/>
                  <a:pt x="-6947" y="2985802"/>
                  <a:pt x="0" y="2795190"/>
                </a:cubicBezTo>
                <a:cubicBezTo>
                  <a:pt x="6947" y="2604578"/>
                  <a:pt x="-6178" y="2328841"/>
                  <a:pt x="0" y="2012537"/>
                </a:cubicBezTo>
                <a:cubicBezTo>
                  <a:pt x="6178" y="1696233"/>
                  <a:pt x="-4349" y="1569506"/>
                  <a:pt x="0" y="1271811"/>
                </a:cubicBezTo>
                <a:cubicBezTo>
                  <a:pt x="4349" y="974116"/>
                  <a:pt x="-33857" y="310195"/>
                  <a:pt x="0" y="0"/>
                </a:cubicBezTo>
                <a:close/>
              </a:path>
              <a:path w="13716" h="4192785" stroke="0" extrusionOk="0">
                <a:moveTo>
                  <a:pt x="0" y="0"/>
                </a:moveTo>
                <a:cubicBezTo>
                  <a:pt x="4626" y="620"/>
                  <a:pt x="7856" y="-428"/>
                  <a:pt x="13716" y="0"/>
                </a:cubicBezTo>
                <a:cubicBezTo>
                  <a:pt x="36569" y="165299"/>
                  <a:pt x="-959" y="427555"/>
                  <a:pt x="13716" y="698798"/>
                </a:cubicBezTo>
                <a:cubicBezTo>
                  <a:pt x="28391" y="970041"/>
                  <a:pt x="15108" y="1226199"/>
                  <a:pt x="13716" y="1397595"/>
                </a:cubicBezTo>
                <a:cubicBezTo>
                  <a:pt x="12324" y="1568991"/>
                  <a:pt x="33487" y="1960267"/>
                  <a:pt x="13716" y="2138320"/>
                </a:cubicBezTo>
                <a:cubicBezTo>
                  <a:pt x="-6055" y="2316373"/>
                  <a:pt x="9981" y="2460267"/>
                  <a:pt x="13716" y="2753262"/>
                </a:cubicBezTo>
                <a:cubicBezTo>
                  <a:pt x="17451" y="3046257"/>
                  <a:pt x="29160" y="3157591"/>
                  <a:pt x="13716" y="3493988"/>
                </a:cubicBezTo>
                <a:cubicBezTo>
                  <a:pt x="-1728" y="3830385"/>
                  <a:pt x="-13162" y="4010665"/>
                  <a:pt x="13716" y="4192785"/>
                </a:cubicBezTo>
                <a:cubicBezTo>
                  <a:pt x="8162" y="4192735"/>
                  <a:pt x="3367" y="4193247"/>
                  <a:pt x="0" y="4192785"/>
                </a:cubicBezTo>
                <a:cubicBezTo>
                  <a:pt x="-14367" y="3952600"/>
                  <a:pt x="-29772" y="3700205"/>
                  <a:pt x="0" y="3452060"/>
                </a:cubicBezTo>
                <a:cubicBezTo>
                  <a:pt x="29772" y="3203916"/>
                  <a:pt x="19521" y="3045349"/>
                  <a:pt x="0" y="2711334"/>
                </a:cubicBezTo>
                <a:cubicBezTo>
                  <a:pt x="-19521" y="2377319"/>
                  <a:pt x="-11220" y="2227855"/>
                  <a:pt x="0" y="2012537"/>
                </a:cubicBezTo>
                <a:cubicBezTo>
                  <a:pt x="11220" y="1797219"/>
                  <a:pt x="-19081" y="1542505"/>
                  <a:pt x="0" y="1397595"/>
                </a:cubicBezTo>
                <a:cubicBezTo>
                  <a:pt x="19081" y="1252685"/>
                  <a:pt x="27623" y="900159"/>
                  <a:pt x="0" y="698797"/>
                </a:cubicBezTo>
                <a:cubicBezTo>
                  <a:pt x="-27623" y="497435"/>
                  <a:pt x="-34740" y="20074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program&#10;&#10;Description automatically generated with medium confidence">
            <a:extLst>
              <a:ext uri="{FF2B5EF4-FFF2-40B4-BE49-F238E27FC236}">
                <a16:creationId xmlns:a16="http://schemas.microsoft.com/office/drawing/2014/main" id="{6EA613F9-FBBE-4E69-819E-995E27225CBA}"/>
              </a:ext>
            </a:extLst>
          </p:cNvPr>
          <p:cNvPicPr>
            <a:picLocks noChangeAspect="1"/>
          </p:cNvPicPr>
          <p:nvPr/>
        </p:nvPicPr>
        <p:blipFill>
          <a:blip r:embed="rId3"/>
          <a:srcRect t="3808" b="30810"/>
          <a:stretch/>
        </p:blipFill>
        <p:spPr>
          <a:xfrm>
            <a:off x="3538867" y="153353"/>
            <a:ext cx="5170932" cy="1800306"/>
          </a:xfrm>
          <a:prstGeom prst="rect">
            <a:avLst/>
          </a:prstGeom>
        </p:spPr>
      </p:pic>
      <p:sp>
        <p:nvSpPr>
          <p:cNvPr id="319" name="Google Shape;319;p36"/>
          <p:cNvSpPr txBox="1">
            <a:spLocks noGrp="1"/>
          </p:cNvSpPr>
          <p:nvPr>
            <p:ph type="subTitle" idx="1"/>
          </p:nvPr>
        </p:nvSpPr>
        <p:spPr>
          <a:xfrm>
            <a:off x="3558159" y="2042424"/>
            <a:ext cx="5712714" cy="3101076"/>
          </a:xfrm>
          <a:prstGeom prst="rect">
            <a:avLst/>
          </a:prstGeom>
        </p:spPr>
        <p:txBody>
          <a:bodyPr spcFirstLastPara="1" vert="horz" lIns="91440" tIns="45720" rIns="91440" bIns="45720" rtlCol="0" anchor="t" anchorCtr="0">
            <a:normAutofit lnSpcReduction="10000"/>
          </a:bodyPr>
          <a:lstStyle/>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Audio Preprocessing:</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Noise reduction for cleaner audio signals.</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Accurate transcription via </a:t>
            </a:r>
            <a:r>
              <a:rPr lang="en-US" sz="1200" dirty="0" err="1">
                <a:latin typeface="Times New Roman" panose="02020603050405020304" pitchFamily="18" charset="0"/>
                <a:cs typeface="Times New Roman" panose="02020603050405020304" pitchFamily="18" charset="0"/>
              </a:rPr>
              <a:t>SpeechRecognition</a:t>
            </a:r>
            <a:r>
              <a:rPr lang="en-US" sz="1200" dirty="0">
                <a:latin typeface="Times New Roman" panose="02020603050405020304" pitchFamily="18" charset="0"/>
                <a:cs typeface="Times New Roman" panose="02020603050405020304" pitchFamily="18" charset="0"/>
              </a:rPr>
              <a:t>.</a:t>
            </a:r>
          </a:p>
          <a:p>
            <a:pPr marL="0" indent="0" defTabSz="914400">
              <a:lnSpc>
                <a:spcPct val="150000"/>
              </a:lnSpc>
              <a:spcAft>
                <a:spcPts val="600"/>
              </a:spcAft>
            </a:pPr>
            <a:r>
              <a:rPr lang="en-US" sz="1200" b="1" dirty="0">
                <a:latin typeface="Times New Roman" panose="02020603050405020304" pitchFamily="18" charset="0"/>
                <a:cs typeface="Times New Roman" panose="02020603050405020304" pitchFamily="18" charset="0"/>
              </a:rPr>
              <a:t>Text Preprocessing:</a:t>
            </a:r>
            <a:endParaRPr lang="en-US" sz="1200" dirty="0">
              <a:latin typeface="Times New Roman" panose="02020603050405020304" pitchFamily="18" charset="0"/>
              <a:cs typeface="Times New Roman" panose="02020603050405020304" pitchFamily="18" charset="0"/>
            </a:endParaRP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Text cleaning (punctuation and stop-word removal).</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Tokenization for word-level analysis.</a:t>
            </a:r>
          </a:p>
          <a:p>
            <a:pPr indent="-228600" defTabSz="914400">
              <a:lnSpc>
                <a:spcPct val="150000"/>
              </a:lnSpc>
              <a:spcAft>
                <a:spcPts val="600"/>
              </a:spcAf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TF-IDF vectorization for numerical feature representation.</a:t>
            </a:r>
          </a:p>
          <a:p>
            <a:pPr marL="0" indent="0" defTabSz="914400">
              <a:lnSpc>
                <a:spcPct val="150000"/>
              </a:lnSpc>
              <a:spcAft>
                <a:spcPts val="600"/>
              </a:spcAft>
            </a:pPr>
            <a:r>
              <a:rPr lang="en-US" sz="1200" dirty="0">
                <a:latin typeface="Times New Roman" panose="02020603050405020304" pitchFamily="18" charset="0"/>
                <a:cs typeface="Times New Roman" panose="02020603050405020304" pitchFamily="18" charset="0"/>
              </a:rPr>
              <a:t>These preprocessing steps transformed raw inputs into structured data ready for machine learning analysis.</a:t>
            </a:r>
          </a:p>
          <a:p>
            <a:pPr marL="0" indent="-228600" defTabSz="914400">
              <a:lnSpc>
                <a:spcPct val="15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Theme1">
  <a:themeElements>
    <a:clrScheme name="Simple Light">
      <a:dk1>
        <a:srgbClr val="F5F5F5"/>
      </a:dk1>
      <a:lt1>
        <a:srgbClr val="000034"/>
      </a:lt1>
      <a:dk2>
        <a:srgbClr val="FFFF00"/>
      </a:dk2>
      <a:lt2>
        <a:srgbClr val="0FFCF4"/>
      </a:lt2>
      <a:accent1>
        <a:srgbClr val="BAFFFF"/>
      </a:accent1>
      <a:accent2>
        <a:srgbClr val="81B4F3"/>
      </a:accent2>
      <a:accent3>
        <a:srgbClr val="847DFB"/>
      </a:accent3>
      <a:accent4>
        <a:srgbClr val="C242F6"/>
      </a:accent4>
      <a:accent5>
        <a:srgbClr val="9C00B8"/>
      </a:accent5>
      <a:accent6>
        <a:srgbClr val="E06D19"/>
      </a:accent6>
      <a:hlink>
        <a:srgbClr val="F5F5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8A7697CA-1712-434C-856B-EA5B57C21826}" vid="{F8437E14-288F-464D-8102-445E6D09979B}"/>
    </a:ext>
  </a:extLst>
</a:theme>
</file>

<file path=ppt/theme/theme2.xml><?xml version="1.0" encoding="utf-8"?>
<a:theme xmlns:a="http://schemas.openxmlformats.org/drawingml/2006/main" name="1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6.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TotalTime>
  <Words>1050</Words>
  <Application>Microsoft Office PowerPoint</Application>
  <PresentationFormat>On-screen Show (16:9)</PresentationFormat>
  <Paragraphs>106</Paragraphs>
  <Slides>16</Slides>
  <Notes>12</Notes>
  <HiddenSlides>0</HiddenSlides>
  <MMClips>0</MMClips>
  <ScaleCrop>false</ScaleCrop>
  <HeadingPairs>
    <vt:vector size="6" baseType="variant">
      <vt:variant>
        <vt:lpstr>Fonts Used</vt:lpstr>
      </vt:variant>
      <vt:variant>
        <vt:i4>14</vt:i4>
      </vt:variant>
      <vt:variant>
        <vt:lpstr>Theme</vt:lpstr>
      </vt:variant>
      <vt:variant>
        <vt:i4>5</vt:i4>
      </vt:variant>
      <vt:variant>
        <vt:lpstr>Slide Titles</vt:lpstr>
      </vt:variant>
      <vt:variant>
        <vt:i4>16</vt:i4>
      </vt:variant>
    </vt:vector>
  </HeadingPairs>
  <TitlesOfParts>
    <vt:vector size="35" baseType="lpstr">
      <vt:lpstr>Algerian</vt:lpstr>
      <vt:lpstr>Aptos</vt:lpstr>
      <vt:lpstr>Raleway</vt:lpstr>
      <vt:lpstr>Inter Tight SemiBold</vt:lpstr>
      <vt:lpstr>Proxima Nova Semibold</vt:lpstr>
      <vt:lpstr>Arial</vt:lpstr>
      <vt:lpstr>Nunito Light</vt:lpstr>
      <vt:lpstr>PT Sans</vt:lpstr>
      <vt:lpstr>Anaheim</vt:lpstr>
      <vt:lpstr>Proxima Nova</vt:lpstr>
      <vt:lpstr>Aptos Display</vt:lpstr>
      <vt:lpstr>Times New Roman</vt:lpstr>
      <vt:lpstr>Heebo</vt:lpstr>
      <vt:lpstr>Calibri</vt:lpstr>
      <vt:lpstr>Theme1</vt:lpstr>
      <vt:lpstr>1_Slidesgo Final Pages</vt:lpstr>
      <vt:lpstr>2_Slidesgo Final Pages</vt:lpstr>
      <vt:lpstr>3_Slidesgo Final Pages</vt:lpstr>
      <vt:lpstr>Office Theme</vt:lpstr>
      <vt:lpstr>Speech-Text-Emotion Recognition on Voice Messages</vt:lpstr>
      <vt:lpstr>Introduction</vt:lpstr>
      <vt:lpstr>Problem Statement</vt:lpstr>
      <vt:lpstr>Literature Survey </vt:lpstr>
      <vt:lpstr>Literature Survey </vt:lpstr>
      <vt:lpstr>Objectives of the project</vt:lpstr>
      <vt:lpstr>Project timeline</vt:lpstr>
      <vt:lpstr>Project Work Carried Out </vt:lpstr>
      <vt:lpstr>Project Work Carried Out </vt:lpstr>
      <vt:lpstr>Project Work Carried Out </vt:lpstr>
      <vt:lpstr>Project Work Carried Out </vt:lpstr>
      <vt:lpstr>Project Work Carried Out </vt:lpstr>
      <vt:lpstr>Results and Discussion</vt:lpstr>
      <vt:lpstr>Conclusion &amp; Future Work</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c:creator>
  <cp:lastModifiedBy>Anmol Rawat</cp:lastModifiedBy>
  <cp:revision>28</cp:revision>
  <dcterms:modified xsi:type="dcterms:W3CDTF">2025-01-03T06:17:51Z</dcterms:modified>
</cp:coreProperties>
</file>